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59" r:id="rId4"/>
    <p:sldId id="257" r:id="rId5"/>
    <p:sldId id="258" r:id="rId6"/>
    <p:sldId id="260" r:id="rId7"/>
    <p:sldId id="261" r:id="rId8"/>
    <p:sldId id="262" r:id="rId9"/>
    <p:sldId id="264" r:id="rId10"/>
    <p:sldId id="271" r:id="rId11"/>
    <p:sldId id="266" r:id="rId12"/>
    <p:sldId id="269" r:id="rId13"/>
    <p:sldId id="27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15"/>
    <p:restoredTop sz="94662"/>
  </p:normalViewPr>
  <p:slideViewPr>
    <p:cSldViewPr snapToGrid="0" snapToObjects="1">
      <p:cViewPr varScale="1">
        <p:scale>
          <a:sx n="69" d="100"/>
          <a:sy n="69"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0B97BD-81D9-4BB1-9D6A-799056D825A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561791F-2852-42AB-B9B9-2148BCE0942C}">
      <dgm:prSet/>
      <dgm:spPr/>
      <dgm:t>
        <a:bodyPr/>
        <a:lstStyle/>
        <a:p>
          <a:r>
            <a:rPr lang="tr-TR" dirty="0"/>
            <a:t>Oyun, ritim, müzik </a:t>
          </a:r>
          <a:endParaRPr lang="en-US" dirty="0"/>
        </a:p>
      </dgm:t>
    </dgm:pt>
    <dgm:pt modelId="{F633E4AC-5908-4483-A653-A978C8F47ED7}" type="parTrans" cxnId="{2542AB49-799B-4001-A416-4464695015C1}">
      <dgm:prSet/>
      <dgm:spPr/>
      <dgm:t>
        <a:bodyPr/>
        <a:lstStyle/>
        <a:p>
          <a:endParaRPr lang="en-US"/>
        </a:p>
      </dgm:t>
    </dgm:pt>
    <dgm:pt modelId="{FD5020D7-6810-463B-8EE0-598A51E8E677}" type="sibTrans" cxnId="{2542AB49-799B-4001-A416-4464695015C1}">
      <dgm:prSet/>
      <dgm:spPr/>
      <dgm:t>
        <a:bodyPr/>
        <a:lstStyle/>
        <a:p>
          <a:endParaRPr lang="en-US"/>
        </a:p>
      </dgm:t>
    </dgm:pt>
    <dgm:pt modelId="{DEF94863-7845-405C-8C04-3D780E14C081}">
      <dgm:prSet/>
      <dgm:spPr/>
      <dgm:t>
        <a:bodyPr/>
        <a:lstStyle/>
        <a:p>
          <a:r>
            <a:rPr lang="tr-TR"/>
            <a:t>Çocuğun din içerikli eylemlerine doğrucu müdahalelerde bulunulmamalı.</a:t>
          </a:r>
          <a:endParaRPr lang="en-US"/>
        </a:p>
      </dgm:t>
    </dgm:pt>
    <dgm:pt modelId="{8F381ACB-7292-41AD-9C1E-25CA5C03F051}" type="parTrans" cxnId="{43D6A779-0BE1-48C8-B354-966FC1B7F148}">
      <dgm:prSet/>
      <dgm:spPr/>
      <dgm:t>
        <a:bodyPr/>
        <a:lstStyle/>
        <a:p>
          <a:endParaRPr lang="en-US"/>
        </a:p>
      </dgm:t>
    </dgm:pt>
    <dgm:pt modelId="{44B6DE4B-C881-4D6E-A7BD-814A7E5D2FAC}" type="sibTrans" cxnId="{43D6A779-0BE1-48C8-B354-966FC1B7F148}">
      <dgm:prSet/>
      <dgm:spPr/>
      <dgm:t>
        <a:bodyPr/>
        <a:lstStyle/>
        <a:p>
          <a:endParaRPr lang="en-US"/>
        </a:p>
      </dgm:t>
    </dgm:pt>
    <dgm:pt modelId="{C0794D7D-A6F4-4C09-8B48-14D01024F004}">
      <dgm:prSet/>
      <dgm:spPr/>
      <dgm:t>
        <a:bodyPr/>
        <a:lstStyle/>
        <a:p>
          <a:r>
            <a:rPr lang="tr-TR"/>
            <a:t>Sevgi temelli bir tutum.</a:t>
          </a:r>
          <a:endParaRPr lang="en-US"/>
        </a:p>
      </dgm:t>
    </dgm:pt>
    <dgm:pt modelId="{2BF9B39B-0C7A-46FA-A564-388BAE50B938}" type="parTrans" cxnId="{F7728362-5E2F-428C-B30D-288D1D645BCB}">
      <dgm:prSet/>
      <dgm:spPr/>
      <dgm:t>
        <a:bodyPr/>
        <a:lstStyle/>
        <a:p>
          <a:endParaRPr lang="en-US"/>
        </a:p>
      </dgm:t>
    </dgm:pt>
    <dgm:pt modelId="{240CF0CD-1FB4-4784-9E91-988035812434}" type="sibTrans" cxnId="{F7728362-5E2F-428C-B30D-288D1D645BCB}">
      <dgm:prSet/>
      <dgm:spPr/>
      <dgm:t>
        <a:bodyPr/>
        <a:lstStyle/>
        <a:p>
          <a:endParaRPr lang="en-US"/>
        </a:p>
      </dgm:t>
    </dgm:pt>
    <dgm:pt modelId="{D1ABCB02-0EA7-45E8-9BE9-4562BB773754}">
      <dgm:prSet/>
      <dgm:spPr/>
      <dgm:t>
        <a:bodyPr/>
        <a:lstStyle/>
        <a:p>
          <a:r>
            <a:rPr lang="tr-TR"/>
            <a:t>Kolay inanırlık: “Seni kim yarattı?” diye sorulursa “Allah” cevabı alınır. “Bunu nereden biliyorsun?” diye sorulursa çocuğun cevabı basittir: “Çünkü öyle!”.</a:t>
          </a:r>
          <a:endParaRPr lang="en-US"/>
        </a:p>
      </dgm:t>
    </dgm:pt>
    <dgm:pt modelId="{620DA4C2-4814-4EBD-9543-C59CFD13A515}" type="parTrans" cxnId="{344DFE92-D255-400F-86C3-25E8556E24D6}">
      <dgm:prSet/>
      <dgm:spPr/>
      <dgm:t>
        <a:bodyPr/>
        <a:lstStyle/>
        <a:p>
          <a:endParaRPr lang="en-US"/>
        </a:p>
      </dgm:t>
    </dgm:pt>
    <dgm:pt modelId="{DABF3F48-A672-42A9-97AA-7C3DAF2AA6C7}" type="sibTrans" cxnId="{344DFE92-D255-400F-86C3-25E8556E24D6}">
      <dgm:prSet/>
      <dgm:spPr/>
      <dgm:t>
        <a:bodyPr/>
        <a:lstStyle/>
        <a:p>
          <a:endParaRPr lang="en-US"/>
        </a:p>
      </dgm:t>
    </dgm:pt>
    <dgm:pt modelId="{7D00E325-CF1A-43AF-B293-9860E3F359D6}">
      <dgm:prSet/>
      <dgm:spPr/>
      <dgm:t>
        <a:bodyPr/>
        <a:lstStyle/>
        <a:p>
          <a:r>
            <a:rPr lang="tr-TR"/>
            <a:t>Sordukları soruya, bildiğimiz kadar ama sarsıcı olmayan cevaplar vermek.</a:t>
          </a:r>
          <a:endParaRPr lang="en-US"/>
        </a:p>
      </dgm:t>
    </dgm:pt>
    <dgm:pt modelId="{98381774-CDB4-4A37-8B91-83334E03CDF5}" type="parTrans" cxnId="{AAA46B3D-04B1-46B7-96F8-33F1178245C1}">
      <dgm:prSet/>
      <dgm:spPr/>
      <dgm:t>
        <a:bodyPr/>
        <a:lstStyle/>
        <a:p>
          <a:endParaRPr lang="en-US"/>
        </a:p>
      </dgm:t>
    </dgm:pt>
    <dgm:pt modelId="{96C8E888-B850-4EAF-9AAE-D80E07034152}" type="sibTrans" cxnId="{AAA46B3D-04B1-46B7-96F8-33F1178245C1}">
      <dgm:prSet/>
      <dgm:spPr/>
      <dgm:t>
        <a:bodyPr/>
        <a:lstStyle/>
        <a:p>
          <a:endParaRPr lang="en-US"/>
        </a:p>
      </dgm:t>
    </dgm:pt>
    <dgm:pt modelId="{2CB8B10F-A9AB-9A40-9BD8-8ECB6CEC9D11}" type="pres">
      <dgm:prSet presAssocID="{330B97BD-81D9-4BB1-9D6A-799056D825A6}" presName="linear" presStyleCnt="0">
        <dgm:presLayoutVars>
          <dgm:animLvl val="lvl"/>
          <dgm:resizeHandles val="exact"/>
        </dgm:presLayoutVars>
      </dgm:prSet>
      <dgm:spPr/>
      <dgm:t>
        <a:bodyPr/>
        <a:lstStyle/>
        <a:p>
          <a:endParaRPr lang="tr-TR"/>
        </a:p>
      </dgm:t>
    </dgm:pt>
    <dgm:pt modelId="{EED08A3A-E2C4-9E45-9085-24B1DF68D611}" type="pres">
      <dgm:prSet presAssocID="{7561791F-2852-42AB-B9B9-2148BCE0942C}" presName="parentText" presStyleLbl="node1" presStyleIdx="0" presStyleCnt="5">
        <dgm:presLayoutVars>
          <dgm:chMax val="0"/>
          <dgm:bulletEnabled val="1"/>
        </dgm:presLayoutVars>
      </dgm:prSet>
      <dgm:spPr/>
      <dgm:t>
        <a:bodyPr/>
        <a:lstStyle/>
        <a:p>
          <a:endParaRPr lang="tr-TR"/>
        </a:p>
      </dgm:t>
    </dgm:pt>
    <dgm:pt modelId="{1E4E8BFE-7B2C-B74F-9CED-3713C7A2D53C}" type="pres">
      <dgm:prSet presAssocID="{FD5020D7-6810-463B-8EE0-598A51E8E677}" presName="spacer" presStyleCnt="0"/>
      <dgm:spPr/>
    </dgm:pt>
    <dgm:pt modelId="{AABB514D-52CA-1040-A585-F32B59FB246B}" type="pres">
      <dgm:prSet presAssocID="{DEF94863-7845-405C-8C04-3D780E14C081}" presName="parentText" presStyleLbl="node1" presStyleIdx="1" presStyleCnt="5">
        <dgm:presLayoutVars>
          <dgm:chMax val="0"/>
          <dgm:bulletEnabled val="1"/>
        </dgm:presLayoutVars>
      </dgm:prSet>
      <dgm:spPr/>
      <dgm:t>
        <a:bodyPr/>
        <a:lstStyle/>
        <a:p>
          <a:endParaRPr lang="tr-TR"/>
        </a:p>
      </dgm:t>
    </dgm:pt>
    <dgm:pt modelId="{3808A7A3-9CC4-8D42-BCC0-4498D65FB384}" type="pres">
      <dgm:prSet presAssocID="{44B6DE4B-C881-4D6E-A7BD-814A7E5D2FAC}" presName="spacer" presStyleCnt="0"/>
      <dgm:spPr/>
    </dgm:pt>
    <dgm:pt modelId="{25BBC889-C9FD-8E40-9F0C-6C92B59197D0}" type="pres">
      <dgm:prSet presAssocID="{C0794D7D-A6F4-4C09-8B48-14D01024F004}" presName="parentText" presStyleLbl="node1" presStyleIdx="2" presStyleCnt="5">
        <dgm:presLayoutVars>
          <dgm:chMax val="0"/>
          <dgm:bulletEnabled val="1"/>
        </dgm:presLayoutVars>
      </dgm:prSet>
      <dgm:spPr/>
      <dgm:t>
        <a:bodyPr/>
        <a:lstStyle/>
        <a:p>
          <a:endParaRPr lang="tr-TR"/>
        </a:p>
      </dgm:t>
    </dgm:pt>
    <dgm:pt modelId="{B082B47C-8E5A-8A4A-8D87-5167F0725E95}" type="pres">
      <dgm:prSet presAssocID="{240CF0CD-1FB4-4784-9E91-988035812434}" presName="spacer" presStyleCnt="0"/>
      <dgm:spPr/>
    </dgm:pt>
    <dgm:pt modelId="{9775D7F1-BC9B-2C42-83B2-A919F66BA7E0}" type="pres">
      <dgm:prSet presAssocID="{D1ABCB02-0EA7-45E8-9BE9-4562BB773754}" presName="parentText" presStyleLbl="node1" presStyleIdx="3" presStyleCnt="5">
        <dgm:presLayoutVars>
          <dgm:chMax val="0"/>
          <dgm:bulletEnabled val="1"/>
        </dgm:presLayoutVars>
      </dgm:prSet>
      <dgm:spPr/>
      <dgm:t>
        <a:bodyPr/>
        <a:lstStyle/>
        <a:p>
          <a:endParaRPr lang="tr-TR"/>
        </a:p>
      </dgm:t>
    </dgm:pt>
    <dgm:pt modelId="{6745593C-A455-6849-96B7-6590AACDD8F2}" type="pres">
      <dgm:prSet presAssocID="{DABF3F48-A672-42A9-97AA-7C3DAF2AA6C7}" presName="spacer" presStyleCnt="0"/>
      <dgm:spPr/>
    </dgm:pt>
    <dgm:pt modelId="{E28F76D4-C219-5D47-85CF-C5E26BAB0A34}" type="pres">
      <dgm:prSet presAssocID="{7D00E325-CF1A-43AF-B293-9860E3F359D6}" presName="parentText" presStyleLbl="node1" presStyleIdx="4" presStyleCnt="5">
        <dgm:presLayoutVars>
          <dgm:chMax val="0"/>
          <dgm:bulletEnabled val="1"/>
        </dgm:presLayoutVars>
      </dgm:prSet>
      <dgm:spPr/>
      <dgm:t>
        <a:bodyPr/>
        <a:lstStyle/>
        <a:p>
          <a:endParaRPr lang="tr-TR"/>
        </a:p>
      </dgm:t>
    </dgm:pt>
  </dgm:ptLst>
  <dgm:cxnLst>
    <dgm:cxn modelId="{2542AB49-799B-4001-A416-4464695015C1}" srcId="{330B97BD-81D9-4BB1-9D6A-799056D825A6}" destId="{7561791F-2852-42AB-B9B9-2148BCE0942C}" srcOrd="0" destOrd="0" parTransId="{F633E4AC-5908-4483-A653-A978C8F47ED7}" sibTransId="{FD5020D7-6810-463B-8EE0-598A51E8E677}"/>
    <dgm:cxn modelId="{AAA46B3D-04B1-46B7-96F8-33F1178245C1}" srcId="{330B97BD-81D9-4BB1-9D6A-799056D825A6}" destId="{7D00E325-CF1A-43AF-B293-9860E3F359D6}" srcOrd="4" destOrd="0" parTransId="{98381774-CDB4-4A37-8B91-83334E03CDF5}" sibTransId="{96C8E888-B850-4EAF-9AAE-D80E07034152}"/>
    <dgm:cxn modelId="{78F6533B-480D-3043-9F0E-4FDE81D3E496}" type="presOf" srcId="{7561791F-2852-42AB-B9B9-2148BCE0942C}" destId="{EED08A3A-E2C4-9E45-9085-24B1DF68D611}" srcOrd="0" destOrd="0" presId="urn:microsoft.com/office/officeart/2005/8/layout/vList2"/>
    <dgm:cxn modelId="{344DFE92-D255-400F-86C3-25E8556E24D6}" srcId="{330B97BD-81D9-4BB1-9D6A-799056D825A6}" destId="{D1ABCB02-0EA7-45E8-9BE9-4562BB773754}" srcOrd="3" destOrd="0" parTransId="{620DA4C2-4814-4EBD-9543-C59CFD13A515}" sibTransId="{DABF3F48-A672-42A9-97AA-7C3DAF2AA6C7}"/>
    <dgm:cxn modelId="{AA563032-324B-514C-8E13-5B36EE621FD1}" type="presOf" srcId="{330B97BD-81D9-4BB1-9D6A-799056D825A6}" destId="{2CB8B10F-A9AB-9A40-9BD8-8ECB6CEC9D11}" srcOrd="0" destOrd="0" presId="urn:microsoft.com/office/officeart/2005/8/layout/vList2"/>
    <dgm:cxn modelId="{43D6A779-0BE1-48C8-B354-966FC1B7F148}" srcId="{330B97BD-81D9-4BB1-9D6A-799056D825A6}" destId="{DEF94863-7845-405C-8C04-3D780E14C081}" srcOrd="1" destOrd="0" parTransId="{8F381ACB-7292-41AD-9C1E-25CA5C03F051}" sibTransId="{44B6DE4B-C881-4D6E-A7BD-814A7E5D2FAC}"/>
    <dgm:cxn modelId="{A81BF1C7-1171-1E49-9FF8-07B9B70F4AF4}" type="presOf" srcId="{C0794D7D-A6F4-4C09-8B48-14D01024F004}" destId="{25BBC889-C9FD-8E40-9F0C-6C92B59197D0}" srcOrd="0" destOrd="0" presId="urn:microsoft.com/office/officeart/2005/8/layout/vList2"/>
    <dgm:cxn modelId="{1AADA17D-99BF-3542-8315-1185750F5BFD}" type="presOf" srcId="{DEF94863-7845-405C-8C04-3D780E14C081}" destId="{AABB514D-52CA-1040-A585-F32B59FB246B}" srcOrd="0" destOrd="0" presId="urn:microsoft.com/office/officeart/2005/8/layout/vList2"/>
    <dgm:cxn modelId="{A4801914-E1E4-9845-A3C3-F2CFAFC773E3}" type="presOf" srcId="{D1ABCB02-0EA7-45E8-9BE9-4562BB773754}" destId="{9775D7F1-BC9B-2C42-83B2-A919F66BA7E0}" srcOrd="0" destOrd="0" presId="urn:microsoft.com/office/officeart/2005/8/layout/vList2"/>
    <dgm:cxn modelId="{F7728362-5E2F-428C-B30D-288D1D645BCB}" srcId="{330B97BD-81D9-4BB1-9D6A-799056D825A6}" destId="{C0794D7D-A6F4-4C09-8B48-14D01024F004}" srcOrd="2" destOrd="0" parTransId="{2BF9B39B-0C7A-46FA-A564-388BAE50B938}" sibTransId="{240CF0CD-1FB4-4784-9E91-988035812434}"/>
    <dgm:cxn modelId="{B4E1973E-A411-FF4C-BE5D-3E47EB9126D7}" type="presOf" srcId="{7D00E325-CF1A-43AF-B293-9860E3F359D6}" destId="{E28F76D4-C219-5D47-85CF-C5E26BAB0A34}" srcOrd="0" destOrd="0" presId="urn:microsoft.com/office/officeart/2005/8/layout/vList2"/>
    <dgm:cxn modelId="{E1717D5D-B06F-1C4A-8611-205CD4115AA2}" type="presParOf" srcId="{2CB8B10F-A9AB-9A40-9BD8-8ECB6CEC9D11}" destId="{EED08A3A-E2C4-9E45-9085-24B1DF68D611}" srcOrd="0" destOrd="0" presId="urn:microsoft.com/office/officeart/2005/8/layout/vList2"/>
    <dgm:cxn modelId="{CF6C0A79-8E71-3F48-BDF9-0009A7FAF9A1}" type="presParOf" srcId="{2CB8B10F-A9AB-9A40-9BD8-8ECB6CEC9D11}" destId="{1E4E8BFE-7B2C-B74F-9CED-3713C7A2D53C}" srcOrd="1" destOrd="0" presId="urn:microsoft.com/office/officeart/2005/8/layout/vList2"/>
    <dgm:cxn modelId="{6D39A37A-CFBC-D147-9552-D489EBD2506A}" type="presParOf" srcId="{2CB8B10F-A9AB-9A40-9BD8-8ECB6CEC9D11}" destId="{AABB514D-52CA-1040-A585-F32B59FB246B}" srcOrd="2" destOrd="0" presId="urn:microsoft.com/office/officeart/2005/8/layout/vList2"/>
    <dgm:cxn modelId="{859AC5DE-E8B4-7B4F-939F-4F882DA1C519}" type="presParOf" srcId="{2CB8B10F-A9AB-9A40-9BD8-8ECB6CEC9D11}" destId="{3808A7A3-9CC4-8D42-BCC0-4498D65FB384}" srcOrd="3" destOrd="0" presId="urn:microsoft.com/office/officeart/2005/8/layout/vList2"/>
    <dgm:cxn modelId="{D5844C84-8F69-EB45-9DD6-CA0B63B4C689}" type="presParOf" srcId="{2CB8B10F-A9AB-9A40-9BD8-8ECB6CEC9D11}" destId="{25BBC889-C9FD-8E40-9F0C-6C92B59197D0}" srcOrd="4" destOrd="0" presId="urn:microsoft.com/office/officeart/2005/8/layout/vList2"/>
    <dgm:cxn modelId="{678D7B37-E506-4841-8950-CD7C52EC96FC}" type="presParOf" srcId="{2CB8B10F-A9AB-9A40-9BD8-8ECB6CEC9D11}" destId="{B082B47C-8E5A-8A4A-8D87-5167F0725E95}" srcOrd="5" destOrd="0" presId="urn:microsoft.com/office/officeart/2005/8/layout/vList2"/>
    <dgm:cxn modelId="{E6C58DEA-7882-404A-8FD1-A514BF09A51A}" type="presParOf" srcId="{2CB8B10F-A9AB-9A40-9BD8-8ECB6CEC9D11}" destId="{9775D7F1-BC9B-2C42-83B2-A919F66BA7E0}" srcOrd="6" destOrd="0" presId="urn:microsoft.com/office/officeart/2005/8/layout/vList2"/>
    <dgm:cxn modelId="{72157E8A-1ED4-1848-A262-1A6CA53998A1}" type="presParOf" srcId="{2CB8B10F-A9AB-9A40-9BD8-8ECB6CEC9D11}" destId="{6745593C-A455-6849-96B7-6590AACDD8F2}" srcOrd="7" destOrd="0" presId="urn:microsoft.com/office/officeart/2005/8/layout/vList2"/>
    <dgm:cxn modelId="{D62869A5-3587-C749-95FA-CD4AE27AFE11}" type="presParOf" srcId="{2CB8B10F-A9AB-9A40-9BD8-8ECB6CEC9D11}" destId="{E28F76D4-C219-5D47-85CF-C5E26BAB0A3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C676B7-65A9-4015-AE64-F511B5E9736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5DB6E91-390B-4B77-97B2-00236397AC68}">
      <dgm:prSet/>
      <dgm:spPr/>
      <dgm:t>
        <a:bodyPr/>
        <a:lstStyle/>
        <a:p>
          <a:r>
            <a:rPr lang="tr-TR" dirty="0"/>
            <a:t>Davranışı değil, kişiyi taklit eden çocuk için bu dönemde aileden daha etkili bir rol model: Öğretmen. </a:t>
          </a:r>
          <a:endParaRPr lang="en-US" dirty="0"/>
        </a:p>
      </dgm:t>
    </dgm:pt>
    <dgm:pt modelId="{463D75FB-90FF-4B6A-9F0E-B6104CDE9E81}" type="parTrans" cxnId="{13782440-EB54-4A84-82DB-A0CE02F2B5C4}">
      <dgm:prSet/>
      <dgm:spPr/>
      <dgm:t>
        <a:bodyPr/>
        <a:lstStyle/>
        <a:p>
          <a:endParaRPr lang="en-US"/>
        </a:p>
      </dgm:t>
    </dgm:pt>
    <dgm:pt modelId="{F1661F6A-0FD4-429F-8E8D-D2E727264107}" type="sibTrans" cxnId="{13782440-EB54-4A84-82DB-A0CE02F2B5C4}">
      <dgm:prSet/>
      <dgm:spPr/>
      <dgm:t>
        <a:bodyPr/>
        <a:lstStyle/>
        <a:p>
          <a:endParaRPr lang="en-US"/>
        </a:p>
      </dgm:t>
    </dgm:pt>
    <dgm:pt modelId="{10018C09-E3F1-4B31-9AB1-19AAC478187B}">
      <dgm:prSet/>
      <dgm:spPr/>
      <dgm:t>
        <a:bodyPr/>
        <a:lstStyle/>
        <a:p>
          <a:r>
            <a:rPr lang="tr-TR" dirty="0"/>
            <a:t>İnanmak için sorgulama evresi: “Ama Allah’ı neden göremiyoruz?”, “Neden namaz kılıyoruz?” tarzında sorgulamalar 11 yaşından önce şüpheye kapalı fakat anlamaya dönükken, 11 yaşından sonra şüpheye açık ama yine anlamaya dönük bir karakter arz etmektedir. </a:t>
          </a:r>
          <a:endParaRPr lang="en-US" dirty="0"/>
        </a:p>
      </dgm:t>
    </dgm:pt>
    <dgm:pt modelId="{26FBBA1B-855A-4CC2-8F66-82CF6F377F15}" type="parTrans" cxnId="{7805C25E-3940-414B-AB69-D190C68D9424}">
      <dgm:prSet/>
      <dgm:spPr/>
      <dgm:t>
        <a:bodyPr/>
        <a:lstStyle/>
        <a:p>
          <a:endParaRPr lang="en-US"/>
        </a:p>
      </dgm:t>
    </dgm:pt>
    <dgm:pt modelId="{37F98010-18D9-4356-98B1-60CBF8CCED1F}" type="sibTrans" cxnId="{7805C25E-3940-414B-AB69-D190C68D9424}">
      <dgm:prSet/>
      <dgm:spPr/>
      <dgm:t>
        <a:bodyPr/>
        <a:lstStyle/>
        <a:p>
          <a:endParaRPr lang="en-US"/>
        </a:p>
      </dgm:t>
    </dgm:pt>
    <dgm:pt modelId="{93CF5830-AA2D-47BD-85D4-9F1857BAEAD8}">
      <dgm:prSet/>
      <dgm:spPr/>
      <dgm:t>
        <a:bodyPr/>
        <a:lstStyle/>
        <a:p>
          <a:r>
            <a:rPr lang="tr-TR"/>
            <a:t>Söylenen şeylerle tutarlı eylemler</a:t>
          </a:r>
          <a:endParaRPr lang="en-US"/>
        </a:p>
      </dgm:t>
    </dgm:pt>
    <dgm:pt modelId="{95D758E9-B89C-478C-A31C-34526D31719E}" type="parTrans" cxnId="{E4F976AD-0605-45AC-9556-ACE4227576C3}">
      <dgm:prSet/>
      <dgm:spPr/>
      <dgm:t>
        <a:bodyPr/>
        <a:lstStyle/>
        <a:p>
          <a:endParaRPr lang="en-US"/>
        </a:p>
      </dgm:t>
    </dgm:pt>
    <dgm:pt modelId="{14C1AFA3-3F38-4FA5-8196-77A78586E3BE}" type="sibTrans" cxnId="{E4F976AD-0605-45AC-9556-ACE4227576C3}">
      <dgm:prSet/>
      <dgm:spPr/>
      <dgm:t>
        <a:bodyPr/>
        <a:lstStyle/>
        <a:p>
          <a:endParaRPr lang="en-US"/>
        </a:p>
      </dgm:t>
    </dgm:pt>
    <dgm:pt modelId="{464279D6-73F1-4827-8DFB-4F7677C07B6A}">
      <dgm:prSet/>
      <dgm:spPr/>
      <dgm:t>
        <a:bodyPr/>
        <a:lstStyle/>
        <a:p>
          <a:r>
            <a:rPr lang="tr-TR"/>
            <a:t>İlişkide kalmaya yönelik tutum: Birlikte araştıralım!</a:t>
          </a:r>
          <a:endParaRPr lang="en-US"/>
        </a:p>
      </dgm:t>
    </dgm:pt>
    <dgm:pt modelId="{617044D2-D38A-4614-A49F-65758FEDCC8B}" type="parTrans" cxnId="{16A8E736-7290-4214-A9C5-51B3BD02535C}">
      <dgm:prSet/>
      <dgm:spPr/>
      <dgm:t>
        <a:bodyPr/>
        <a:lstStyle/>
        <a:p>
          <a:endParaRPr lang="en-US"/>
        </a:p>
      </dgm:t>
    </dgm:pt>
    <dgm:pt modelId="{B6EF64E1-7711-44A6-8416-A5C077752D20}" type="sibTrans" cxnId="{16A8E736-7290-4214-A9C5-51B3BD02535C}">
      <dgm:prSet/>
      <dgm:spPr/>
      <dgm:t>
        <a:bodyPr/>
        <a:lstStyle/>
        <a:p>
          <a:endParaRPr lang="en-US"/>
        </a:p>
      </dgm:t>
    </dgm:pt>
    <dgm:pt modelId="{52371334-7C30-ED4A-9846-5497C0C67799}" type="pres">
      <dgm:prSet presAssocID="{24C676B7-65A9-4015-AE64-F511B5E97360}" presName="linear" presStyleCnt="0">
        <dgm:presLayoutVars>
          <dgm:animLvl val="lvl"/>
          <dgm:resizeHandles val="exact"/>
        </dgm:presLayoutVars>
      </dgm:prSet>
      <dgm:spPr/>
      <dgm:t>
        <a:bodyPr/>
        <a:lstStyle/>
        <a:p>
          <a:endParaRPr lang="tr-TR"/>
        </a:p>
      </dgm:t>
    </dgm:pt>
    <dgm:pt modelId="{8414052D-18DB-B04D-89E2-B3BE1B440F9B}" type="pres">
      <dgm:prSet presAssocID="{85DB6E91-390B-4B77-97B2-00236397AC68}" presName="parentText" presStyleLbl="node1" presStyleIdx="0" presStyleCnt="4">
        <dgm:presLayoutVars>
          <dgm:chMax val="0"/>
          <dgm:bulletEnabled val="1"/>
        </dgm:presLayoutVars>
      </dgm:prSet>
      <dgm:spPr/>
      <dgm:t>
        <a:bodyPr/>
        <a:lstStyle/>
        <a:p>
          <a:endParaRPr lang="tr-TR"/>
        </a:p>
      </dgm:t>
    </dgm:pt>
    <dgm:pt modelId="{715D0A46-F4A5-CB44-B961-4E0C6CCC8BC0}" type="pres">
      <dgm:prSet presAssocID="{F1661F6A-0FD4-429F-8E8D-D2E727264107}" presName="spacer" presStyleCnt="0"/>
      <dgm:spPr/>
    </dgm:pt>
    <dgm:pt modelId="{477A22F3-351C-E441-B92F-50174E00CB39}" type="pres">
      <dgm:prSet presAssocID="{10018C09-E3F1-4B31-9AB1-19AAC478187B}" presName="parentText" presStyleLbl="node1" presStyleIdx="1" presStyleCnt="4">
        <dgm:presLayoutVars>
          <dgm:chMax val="0"/>
          <dgm:bulletEnabled val="1"/>
        </dgm:presLayoutVars>
      </dgm:prSet>
      <dgm:spPr/>
      <dgm:t>
        <a:bodyPr/>
        <a:lstStyle/>
        <a:p>
          <a:endParaRPr lang="tr-TR"/>
        </a:p>
      </dgm:t>
    </dgm:pt>
    <dgm:pt modelId="{21E20DDC-8FA5-0F44-8922-B5740EE35C78}" type="pres">
      <dgm:prSet presAssocID="{37F98010-18D9-4356-98B1-60CBF8CCED1F}" presName="spacer" presStyleCnt="0"/>
      <dgm:spPr/>
    </dgm:pt>
    <dgm:pt modelId="{03CD61CE-B2E1-E641-8EE0-D33E6A90D95E}" type="pres">
      <dgm:prSet presAssocID="{93CF5830-AA2D-47BD-85D4-9F1857BAEAD8}" presName="parentText" presStyleLbl="node1" presStyleIdx="2" presStyleCnt="4">
        <dgm:presLayoutVars>
          <dgm:chMax val="0"/>
          <dgm:bulletEnabled val="1"/>
        </dgm:presLayoutVars>
      </dgm:prSet>
      <dgm:spPr/>
      <dgm:t>
        <a:bodyPr/>
        <a:lstStyle/>
        <a:p>
          <a:endParaRPr lang="tr-TR"/>
        </a:p>
      </dgm:t>
    </dgm:pt>
    <dgm:pt modelId="{B287DCBD-0F7E-2C40-BED0-69FFE31434D8}" type="pres">
      <dgm:prSet presAssocID="{14C1AFA3-3F38-4FA5-8196-77A78586E3BE}" presName="spacer" presStyleCnt="0"/>
      <dgm:spPr/>
    </dgm:pt>
    <dgm:pt modelId="{099865F5-9174-7C46-962A-897311C20FAB}" type="pres">
      <dgm:prSet presAssocID="{464279D6-73F1-4827-8DFB-4F7677C07B6A}" presName="parentText" presStyleLbl="node1" presStyleIdx="3" presStyleCnt="4">
        <dgm:presLayoutVars>
          <dgm:chMax val="0"/>
          <dgm:bulletEnabled val="1"/>
        </dgm:presLayoutVars>
      </dgm:prSet>
      <dgm:spPr/>
      <dgm:t>
        <a:bodyPr/>
        <a:lstStyle/>
        <a:p>
          <a:endParaRPr lang="tr-TR"/>
        </a:p>
      </dgm:t>
    </dgm:pt>
  </dgm:ptLst>
  <dgm:cxnLst>
    <dgm:cxn modelId="{16A8E736-7290-4214-A9C5-51B3BD02535C}" srcId="{24C676B7-65A9-4015-AE64-F511B5E97360}" destId="{464279D6-73F1-4827-8DFB-4F7677C07B6A}" srcOrd="3" destOrd="0" parTransId="{617044D2-D38A-4614-A49F-65758FEDCC8B}" sibTransId="{B6EF64E1-7711-44A6-8416-A5C077752D20}"/>
    <dgm:cxn modelId="{1E7D69E4-2020-8B43-A967-EFA910A3F8B4}" type="presOf" srcId="{10018C09-E3F1-4B31-9AB1-19AAC478187B}" destId="{477A22F3-351C-E441-B92F-50174E00CB39}" srcOrd="0" destOrd="0" presId="urn:microsoft.com/office/officeart/2005/8/layout/vList2"/>
    <dgm:cxn modelId="{B8AE4714-E236-504F-8AE8-2E718C6261A4}" type="presOf" srcId="{93CF5830-AA2D-47BD-85D4-9F1857BAEAD8}" destId="{03CD61CE-B2E1-E641-8EE0-D33E6A90D95E}" srcOrd="0" destOrd="0" presId="urn:microsoft.com/office/officeart/2005/8/layout/vList2"/>
    <dgm:cxn modelId="{E4F976AD-0605-45AC-9556-ACE4227576C3}" srcId="{24C676B7-65A9-4015-AE64-F511B5E97360}" destId="{93CF5830-AA2D-47BD-85D4-9F1857BAEAD8}" srcOrd="2" destOrd="0" parTransId="{95D758E9-B89C-478C-A31C-34526D31719E}" sibTransId="{14C1AFA3-3F38-4FA5-8196-77A78586E3BE}"/>
    <dgm:cxn modelId="{734DF5EB-A2AF-1644-9154-C1391506270F}" type="presOf" srcId="{24C676B7-65A9-4015-AE64-F511B5E97360}" destId="{52371334-7C30-ED4A-9846-5497C0C67799}" srcOrd="0" destOrd="0" presId="urn:microsoft.com/office/officeart/2005/8/layout/vList2"/>
    <dgm:cxn modelId="{13782440-EB54-4A84-82DB-A0CE02F2B5C4}" srcId="{24C676B7-65A9-4015-AE64-F511B5E97360}" destId="{85DB6E91-390B-4B77-97B2-00236397AC68}" srcOrd="0" destOrd="0" parTransId="{463D75FB-90FF-4B6A-9F0E-B6104CDE9E81}" sibTransId="{F1661F6A-0FD4-429F-8E8D-D2E727264107}"/>
    <dgm:cxn modelId="{18A53C3E-D4F4-974C-93D9-A6E8F4AC003D}" type="presOf" srcId="{85DB6E91-390B-4B77-97B2-00236397AC68}" destId="{8414052D-18DB-B04D-89E2-B3BE1B440F9B}" srcOrd="0" destOrd="0" presId="urn:microsoft.com/office/officeart/2005/8/layout/vList2"/>
    <dgm:cxn modelId="{7805C25E-3940-414B-AB69-D190C68D9424}" srcId="{24C676B7-65A9-4015-AE64-F511B5E97360}" destId="{10018C09-E3F1-4B31-9AB1-19AAC478187B}" srcOrd="1" destOrd="0" parTransId="{26FBBA1B-855A-4CC2-8F66-82CF6F377F15}" sibTransId="{37F98010-18D9-4356-98B1-60CBF8CCED1F}"/>
    <dgm:cxn modelId="{0C752D85-632F-9445-B8BE-6155D7C69C7D}" type="presOf" srcId="{464279D6-73F1-4827-8DFB-4F7677C07B6A}" destId="{099865F5-9174-7C46-962A-897311C20FAB}" srcOrd="0" destOrd="0" presId="urn:microsoft.com/office/officeart/2005/8/layout/vList2"/>
    <dgm:cxn modelId="{9C6B577D-BC9F-5E4C-85F6-9ED7D99F1A5E}" type="presParOf" srcId="{52371334-7C30-ED4A-9846-5497C0C67799}" destId="{8414052D-18DB-B04D-89E2-B3BE1B440F9B}" srcOrd="0" destOrd="0" presId="urn:microsoft.com/office/officeart/2005/8/layout/vList2"/>
    <dgm:cxn modelId="{82628895-9934-D949-AA49-2C165A955B69}" type="presParOf" srcId="{52371334-7C30-ED4A-9846-5497C0C67799}" destId="{715D0A46-F4A5-CB44-B961-4E0C6CCC8BC0}" srcOrd="1" destOrd="0" presId="urn:microsoft.com/office/officeart/2005/8/layout/vList2"/>
    <dgm:cxn modelId="{D3340253-B8DF-0B46-A709-14082512A84D}" type="presParOf" srcId="{52371334-7C30-ED4A-9846-5497C0C67799}" destId="{477A22F3-351C-E441-B92F-50174E00CB39}" srcOrd="2" destOrd="0" presId="urn:microsoft.com/office/officeart/2005/8/layout/vList2"/>
    <dgm:cxn modelId="{AB263A7D-D538-E14B-905C-932383A333A3}" type="presParOf" srcId="{52371334-7C30-ED4A-9846-5497C0C67799}" destId="{21E20DDC-8FA5-0F44-8922-B5740EE35C78}" srcOrd="3" destOrd="0" presId="urn:microsoft.com/office/officeart/2005/8/layout/vList2"/>
    <dgm:cxn modelId="{2D1A0D04-2619-9E46-AAC3-FD9A228F3E6A}" type="presParOf" srcId="{52371334-7C30-ED4A-9846-5497C0C67799}" destId="{03CD61CE-B2E1-E641-8EE0-D33E6A90D95E}" srcOrd="4" destOrd="0" presId="urn:microsoft.com/office/officeart/2005/8/layout/vList2"/>
    <dgm:cxn modelId="{BE696EE9-1DB8-E24D-91A7-D6B9D15ED2F9}" type="presParOf" srcId="{52371334-7C30-ED4A-9846-5497C0C67799}" destId="{B287DCBD-0F7E-2C40-BED0-69FFE31434D8}" srcOrd="5" destOrd="0" presId="urn:microsoft.com/office/officeart/2005/8/layout/vList2"/>
    <dgm:cxn modelId="{3FB63B89-17DE-F549-BE1F-BC779E7B88A0}" type="presParOf" srcId="{52371334-7C30-ED4A-9846-5497C0C67799}" destId="{099865F5-9174-7C46-962A-897311C20FA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AE44E4-4B60-4A90-9A14-E3F85DDAD0C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1CC21F5-427C-4693-81F0-8606205314C4}">
      <dgm:prSet/>
      <dgm:spPr/>
      <dgm:t>
        <a:bodyPr/>
        <a:lstStyle/>
        <a:p>
          <a:r>
            <a:rPr lang="tr-TR"/>
            <a:t>Derinlik içeren paylaşımlar</a:t>
          </a:r>
          <a:endParaRPr lang="en-US"/>
        </a:p>
      </dgm:t>
    </dgm:pt>
    <dgm:pt modelId="{8C5F6776-25D1-49C9-BAB3-65294C5BBD09}" type="parTrans" cxnId="{C76C277A-2FC4-4F1E-AB9C-2B3E63D320FA}">
      <dgm:prSet/>
      <dgm:spPr/>
      <dgm:t>
        <a:bodyPr/>
        <a:lstStyle/>
        <a:p>
          <a:endParaRPr lang="en-US"/>
        </a:p>
      </dgm:t>
    </dgm:pt>
    <dgm:pt modelId="{91898301-327E-470E-ACAB-A6E67A1D5AA6}" type="sibTrans" cxnId="{C76C277A-2FC4-4F1E-AB9C-2B3E63D320FA}">
      <dgm:prSet/>
      <dgm:spPr/>
      <dgm:t>
        <a:bodyPr/>
        <a:lstStyle/>
        <a:p>
          <a:endParaRPr lang="en-US"/>
        </a:p>
      </dgm:t>
    </dgm:pt>
    <dgm:pt modelId="{44776743-9E24-47D2-A39E-A5D9520F1082}">
      <dgm:prSet/>
      <dgm:spPr/>
      <dgm:t>
        <a:bodyPr/>
        <a:lstStyle/>
        <a:p>
          <a:r>
            <a:rPr lang="tr-TR" dirty="0"/>
            <a:t>Dikte etmek yerine karşılıklı iletişim: </a:t>
          </a:r>
          <a:r>
            <a:rPr lang="tr-TR" i="1" dirty="0"/>
            <a:t>Bu konu hakkında sen ne düşünüyorsun, biliyorsun ya da hissediyorsun?</a:t>
          </a:r>
          <a:endParaRPr lang="en-US" dirty="0"/>
        </a:p>
      </dgm:t>
    </dgm:pt>
    <dgm:pt modelId="{BEE5D6D7-CAEB-4F84-98D5-BC15635A84F5}" type="parTrans" cxnId="{950D9E35-384C-4AF7-849D-8EDBFBC3AF50}">
      <dgm:prSet/>
      <dgm:spPr/>
      <dgm:t>
        <a:bodyPr/>
        <a:lstStyle/>
        <a:p>
          <a:endParaRPr lang="en-US"/>
        </a:p>
      </dgm:t>
    </dgm:pt>
    <dgm:pt modelId="{F71DA6EB-0996-4CAF-AE7C-8EC374A5C5D8}" type="sibTrans" cxnId="{950D9E35-384C-4AF7-849D-8EDBFBC3AF50}">
      <dgm:prSet/>
      <dgm:spPr/>
      <dgm:t>
        <a:bodyPr/>
        <a:lstStyle/>
        <a:p>
          <a:endParaRPr lang="en-US"/>
        </a:p>
      </dgm:t>
    </dgm:pt>
    <dgm:pt modelId="{A77EC93D-B97D-4D35-9EBC-6E6FB0F4CBD4}">
      <dgm:prSet/>
      <dgm:spPr/>
      <dgm:t>
        <a:bodyPr/>
        <a:lstStyle/>
        <a:p>
          <a:r>
            <a:rPr lang="tr-TR"/>
            <a:t>Akran birlikteliği</a:t>
          </a:r>
          <a:endParaRPr lang="en-US"/>
        </a:p>
      </dgm:t>
    </dgm:pt>
    <dgm:pt modelId="{005A891F-8778-4C46-9933-AFE3B631F913}" type="parTrans" cxnId="{00B8B2A1-6CB3-4562-9A59-ACE6C8B3558A}">
      <dgm:prSet/>
      <dgm:spPr/>
      <dgm:t>
        <a:bodyPr/>
        <a:lstStyle/>
        <a:p>
          <a:endParaRPr lang="en-US"/>
        </a:p>
      </dgm:t>
    </dgm:pt>
    <dgm:pt modelId="{3CE4FB59-19FE-40DB-A546-42E67E850FA9}" type="sibTrans" cxnId="{00B8B2A1-6CB3-4562-9A59-ACE6C8B3558A}">
      <dgm:prSet/>
      <dgm:spPr/>
      <dgm:t>
        <a:bodyPr/>
        <a:lstStyle/>
        <a:p>
          <a:endParaRPr lang="en-US"/>
        </a:p>
      </dgm:t>
    </dgm:pt>
    <dgm:pt modelId="{BED691E7-E4F7-465C-9C42-641B960CE9CF}">
      <dgm:prSet/>
      <dgm:spPr/>
      <dgm:t>
        <a:bodyPr/>
        <a:lstStyle/>
        <a:p>
          <a:r>
            <a:rPr lang="tr-TR"/>
            <a:t>Güncel bir dil, popüler kültür kullanımı</a:t>
          </a:r>
          <a:endParaRPr lang="en-US"/>
        </a:p>
      </dgm:t>
    </dgm:pt>
    <dgm:pt modelId="{72D376AC-CA7D-45A5-AE1A-525BD4D090BE}" type="parTrans" cxnId="{CA64B298-444F-453F-95DE-83838F21C8D4}">
      <dgm:prSet/>
      <dgm:spPr/>
      <dgm:t>
        <a:bodyPr/>
        <a:lstStyle/>
        <a:p>
          <a:endParaRPr lang="en-US"/>
        </a:p>
      </dgm:t>
    </dgm:pt>
    <dgm:pt modelId="{07247B75-9F8D-4F95-A3DB-C69268EA45A9}" type="sibTrans" cxnId="{CA64B298-444F-453F-95DE-83838F21C8D4}">
      <dgm:prSet/>
      <dgm:spPr/>
      <dgm:t>
        <a:bodyPr/>
        <a:lstStyle/>
        <a:p>
          <a:endParaRPr lang="en-US"/>
        </a:p>
      </dgm:t>
    </dgm:pt>
    <dgm:pt modelId="{7A4D696E-56C9-4133-B181-4456576AA79A}">
      <dgm:prSet/>
      <dgm:spPr/>
      <dgm:t>
        <a:bodyPr/>
        <a:lstStyle/>
        <a:p>
          <a:r>
            <a:rPr lang="tr-TR"/>
            <a:t>Dini politize etmeyen, genci ötekileştirmeyen bir üslup</a:t>
          </a:r>
          <a:endParaRPr lang="en-US"/>
        </a:p>
      </dgm:t>
    </dgm:pt>
    <dgm:pt modelId="{CF68DBE9-5B46-4B8E-908D-0FB2177DB7A2}" type="parTrans" cxnId="{AA2FEF86-D3B8-4392-98A9-EFFE489B1B05}">
      <dgm:prSet/>
      <dgm:spPr/>
      <dgm:t>
        <a:bodyPr/>
        <a:lstStyle/>
        <a:p>
          <a:endParaRPr lang="en-US"/>
        </a:p>
      </dgm:t>
    </dgm:pt>
    <dgm:pt modelId="{A9E94C25-713F-4C18-9882-5949C455EC15}" type="sibTrans" cxnId="{AA2FEF86-D3B8-4392-98A9-EFFE489B1B05}">
      <dgm:prSet/>
      <dgm:spPr/>
      <dgm:t>
        <a:bodyPr/>
        <a:lstStyle/>
        <a:p>
          <a:endParaRPr lang="en-US"/>
        </a:p>
      </dgm:t>
    </dgm:pt>
    <dgm:pt modelId="{F5AEDA66-A37D-4B4D-B83E-2251478DB509}" type="pres">
      <dgm:prSet presAssocID="{46AE44E4-4B60-4A90-9A14-E3F85DDAD0CC}" presName="linear" presStyleCnt="0">
        <dgm:presLayoutVars>
          <dgm:animLvl val="lvl"/>
          <dgm:resizeHandles val="exact"/>
        </dgm:presLayoutVars>
      </dgm:prSet>
      <dgm:spPr/>
      <dgm:t>
        <a:bodyPr/>
        <a:lstStyle/>
        <a:p>
          <a:endParaRPr lang="tr-TR"/>
        </a:p>
      </dgm:t>
    </dgm:pt>
    <dgm:pt modelId="{7E9C4006-E598-F44E-8031-E80F0365E409}" type="pres">
      <dgm:prSet presAssocID="{11CC21F5-427C-4693-81F0-8606205314C4}" presName="parentText" presStyleLbl="node1" presStyleIdx="0" presStyleCnt="5">
        <dgm:presLayoutVars>
          <dgm:chMax val="0"/>
          <dgm:bulletEnabled val="1"/>
        </dgm:presLayoutVars>
      </dgm:prSet>
      <dgm:spPr/>
      <dgm:t>
        <a:bodyPr/>
        <a:lstStyle/>
        <a:p>
          <a:endParaRPr lang="tr-TR"/>
        </a:p>
      </dgm:t>
    </dgm:pt>
    <dgm:pt modelId="{666AF7AF-B065-2445-BB82-2BD8619D1864}" type="pres">
      <dgm:prSet presAssocID="{91898301-327E-470E-ACAB-A6E67A1D5AA6}" presName="spacer" presStyleCnt="0"/>
      <dgm:spPr/>
    </dgm:pt>
    <dgm:pt modelId="{B6F030EA-B0EE-0840-B2F5-DE828F5C20BC}" type="pres">
      <dgm:prSet presAssocID="{44776743-9E24-47D2-A39E-A5D9520F1082}" presName="parentText" presStyleLbl="node1" presStyleIdx="1" presStyleCnt="5">
        <dgm:presLayoutVars>
          <dgm:chMax val="0"/>
          <dgm:bulletEnabled val="1"/>
        </dgm:presLayoutVars>
      </dgm:prSet>
      <dgm:spPr/>
      <dgm:t>
        <a:bodyPr/>
        <a:lstStyle/>
        <a:p>
          <a:endParaRPr lang="tr-TR"/>
        </a:p>
      </dgm:t>
    </dgm:pt>
    <dgm:pt modelId="{0E1F5AD0-6BFF-2741-BAE5-DC5C2D6DFB0A}" type="pres">
      <dgm:prSet presAssocID="{F71DA6EB-0996-4CAF-AE7C-8EC374A5C5D8}" presName="spacer" presStyleCnt="0"/>
      <dgm:spPr/>
    </dgm:pt>
    <dgm:pt modelId="{24FBE923-F33A-8948-8476-D28EC186FE4C}" type="pres">
      <dgm:prSet presAssocID="{A77EC93D-B97D-4D35-9EBC-6E6FB0F4CBD4}" presName="parentText" presStyleLbl="node1" presStyleIdx="2" presStyleCnt="5">
        <dgm:presLayoutVars>
          <dgm:chMax val="0"/>
          <dgm:bulletEnabled val="1"/>
        </dgm:presLayoutVars>
      </dgm:prSet>
      <dgm:spPr/>
      <dgm:t>
        <a:bodyPr/>
        <a:lstStyle/>
        <a:p>
          <a:endParaRPr lang="tr-TR"/>
        </a:p>
      </dgm:t>
    </dgm:pt>
    <dgm:pt modelId="{D11AC2FE-CAEB-0D4A-838C-68460B554ADC}" type="pres">
      <dgm:prSet presAssocID="{3CE4FB59-19FE-40DB-A546-42E67E850FA9}" presName="spacer" presStyleCnt="0"/>
      <dgm:spPr/>
    </dgm:pt>
    <dgm:pt modelId="{4DDAC9BD-EB15-1B43-9CE4-1B06DB24C21B}" type="pres">
      <dgm:prSet presAssocID="{BED691E7-E4F7-465C-9C42-641B960CE9CF}" presName="parentText" presStyleLbl="node1" presStyleIdx="3" presStyleCnt="5">
        <dgm:presLayoutVars>
          <dgm:chMax val="0"/>
          <dgm:bulletEnabled val="1"/>
        </dgm:presLayoutVars>
      </dgm:prSet>
      <dgm:spPr/>
      <dgm:t>
        <a:bodyPr/>
        <a:lstStyle/>
        <a:p>
          <a:endParaRPr lang="tr-TR"/>
        </a:p>
      </dgm:t>
    </dgm:pt>
    <dgm:pt modelId="{32C59C15-8319-584A-80EB-BD155034D002}" type="pres">
      <dgm:prSet presAssocID="{07247B75-9F8D-4F95-A3DB-C69268EA45A9}" presName="spacer" presStyleCnt="0"/>
      <dgm:spPr/>
    </dgm:pt>
    <dgm:pt modelId="{4FD5A663-4E61-5742-BDFC-544DC1E007F3}" type="pres">
      <dgm:prSet presAssocID="{7A4D696E-56C9-4133-B181-4456576AA79A}" presName="parentText" presStyleLbl="node1" presStyleIdx="4" presStyleCnt="5">
        <dgm:presLayoutVars>
          <dgm:chMax val="0"/>
          <dgm:bulletEnabled val="1"/>
        </dgm:presLayoutVars>
      </dgm:prSet>
      <dgm:spPr/>
      <dgm:t>
        <a:bodyPr/>
        <a:lstStyle/>
        <a:p>
          <a:endParaRPr lang="tr-TR"/>
        </a:p>
      </dgm:t>
    </dgm:pt>
  </dgm:ptLst>
  <dgm:cxnLst>
    <dgm:cxn modelId="{C76C277A-2FC4-4F1E-AB9C-2B3E63D320FA}" srcId="{46AE44E4-4B60-4A90-9A14-E3F85DDAD0CC}" destId="{11CC21F5-427C-4693-81F0-8606205314C4}" srcOrd="0" destOrd="0" parTransId="{8C5F6776-25D1-49C9-BAB3-65294C5BBD09}" sibTransId="{91898301-327E-470E-ACAB-A6E67A1D5AA6}"/>
    <dgm:cxn modelId="{FB0AFF1F-3C43-0D4A-9722-04E705D9575E}" type="presOf" srcId="{44776743-9E24-47D2-A39E-A5D9520F1082}" destId="{B6F030EA-B0EE-0840-B2F5-DE828F5C20BC}" srcOrd="0" destOrd="0" presId="urn:microsoft.com/office/officeart/2005/8/layout/vList2"/>
    <dgm:cxn modelId="{D3BDB4B4-D0F5-D74C-9E3F-5C7F89C2C491}" type="presOf" srcId="{46AE44E4-4B60-4A90-9A14-E3F85DDAD0CC}" destId="{F5AEDA66-A37D-4B4D-B83E-2251478DB509}" srcOrd="0" destOrd="0" presId="urn:microsoft.com/office/officeart/2005/8/layout/vList2"/>
    <dgm:cxn modelId="{F56C3330-3970-B543-BE2B-BF60BC7BC6EE}" type="presOf" srcId="{A77EC93D-B97D-4D35-9EBC-6E6FB0F4CBD4}" destId="{24FBE923-F33A-8948-8476-D28EC186FE4C}" srcOrd="0" destOrd="0" presId="urn:microsoft.com/office/officeart/2005/8/layout/vList2"/>
    <dgm:cxn modelId="{950D9E35-384C-4AF7-849D-8EDBFBC3AF50}" srcId="{46AE44E4-4B60-4A90-9A14-E3F85DDAD0CC}" destId="{44776743-9E24-47D2-A39E-A5D9520F1082}" srcOrd="1" destOrd="0" parTransId="{BEE5D6D7-CAEB-4F84-98D5-BC15635A84F5}" sibTransId="{F71DA6EB-0996-4CAF-AE7C-8EC374A5C5D8}"/>
    <dgm:cxn modelId="{561C0685-FC64-304D-A540-6906038D6F70}" type="presOf" srcId="{BED691E7-E4F7-465C-9C42-641B960CE9CF}" destId="{4DDAC9BD-EB15-1B43-9CE4-1B06DB24C21B}" srcOrd="0" destOrd="0" presId="urn:microsoft.com/office/officeart/2005/8/layout/vList2"/>
    <dgm:cxn modelId="{00B8B2A1-6CB3-4562-9A59-ACE6C8B3558A}" srcId="{46AE44E4-4B60-4A90-9A14-E3F85DDAD0CC}" destId="{A77EC93D-B97D-4D35-9EBC-6E6FB0F4CBD4}" srcOrd="2" destOrd="0" parTransId="{005A891F-8778-4C46-9933-AFE3B631F913}" sibTransId="{3CE4FB59-19FE-40DB-A546-42E67E850FA9}"/>
    <dgm:cxn modelId="{AA2FEF86-D3B8-4392-98A9-EFFE489B1B05}" srcId="{46AE44E4-4B60-4A90-9A14-E3F85DDAD0CC}" destId="{7A4D696E-56C9-4133-B181-4456576AA79A}" srcOrd="4" destOrd="0" parTransId="{CF68DBE9-5B46-4B8E-908D-0FB2177DB7A2}" sibTransId="{A9E94C25-713F-4C18-9882-5949C455EC15}"/>
    <dgm:cxn modelId="{BF5885E4-A42B-9148-88E8-8711ED198CE1}" type="presOf" srcId="{7A4D696E-56C9-4133-B181-4456576AA79A}" destId="{4FD5A663-4E61-5742-BDFC-544DC1E007F3}" srcOrd="0" destOrd="0" presId="urn:microsoft.com/office/officeart/2005/8/layout/vList2"/>
    <dgm:cxn modelId="{15719AEC-7C0D-3345-B20C-0AD90CE637E6}" type="presOf" srcId="{11CC21F5-427C-4693-81F0-8606205314C4}" destId="{7E9C4006-E598-F44E-8031-E80F0365E409}" srcOrd="0" destOrd="0" presId="urn:microsoft.com/office/officeart/2005/8/layout/vList2"/>
    <dgm:cxn modelId="{CA64B298-444F-453F-95DE-83838F21C8D4}" srcId="{46AE44E4-4B60-4A90-9A14-E3F85DDAD0CC}" destId="{BED691E7-E4F7-465C-9C42-641B960CE9CF}" srcOrd="3" destOrd="0" parTransId="{72D376AC-CA7D-45A5-AE1A-525BD4D090BE}" sibTransId="{07247B75-9F8D-4F95-A3DB-C69268EA45A9}"/>
    <dgm:cxn modelId="{FE07DA3D-0373-974D-A5EA-D4597E063A1C}" type="presParOf" srcId="{F5AEDA66-A37D-4B4D-B83E-2251478DB509}" destId="{7E9C4006-E598-F44E-8031-E80F0365E409}" srcOrd="0" destOrd="0" presId="urn:microsoft.com/office/officeart/2005/8/layout/vList2"/>
    <dgm:cxn modelId="{7475012E-5A5F-4143-A52A-8B016A6D987F}" type="presParOf" srcId="{F5AEDA66-A37D-4B4D-B83E-2251478DB509}" destId="{666AF7AF-B065-2445-BB82-2BD8619D1864}" srcOrd="1" destOrd="0" presId="urn:microsoft.com/office/officeart/2005/8/layout/vList2"/>
    <dgm:cxn modelId="{97511BB7-34C0-564F-98A8-A6BD1204D3A7}" type="presParOf" srcId="{F5AEDA66-A37D-4B4D-B83E-2251478DB509}" destId="{B6F030EA-B0EE-0840-B2F5-DE828F5C20BC}" srcOrd="2" destOrd="0" presId="urn:microsoft.com/office/officeart/2005/8/layout/vList2"/>
    <dgm:cxn modelId="{73B1AEA8-6D8B-174D-9358-1B217B711FE0}" type="presParOf" srcId="{F5AEDA66-A37D-4B4D-B83E-2251478DB509}" destId="{0E1F5AD0-6BFF-2741-BAE5-DC5C2D6DFB0A}" srcOrd="3" destOrd="0" presId="urn:microsoft.com/office/officeart/2005/8/layout/vList2"/>
    <dgm:cxn modelId="{906DD7B4-08C4-B846-A410-504669CA1EE2}" type="presParOf" srcId="{F5AEDA66-A37D-4B4D-B83E-2251478DB509}" destId="{24FBE923-F33A-8948-8476-D28EC186FE4C}" srcOrd="4" destOrd="0" presId="urn:microsoft.com/office/officeart/2005/8/layout/vList2"/>
    <dgm:cxn modelId="{3AD870CB-84D2-8044-AEF8-5604C4BDD482}" type="presParOf" srcId="{F5AEDA66-A37D-4B4D-B83E-2251478DB509}" destId="{D11AC2FE-CAEB-0D4A-838C-68460B554ADC}" srcOrd="5" destOrd="0" presId="urn:microsoft.com/office/officeart/2005/8/layout/vList2"/>
    <dgm:cxn modelId="{F5E1AF43-4D71-F649-BA6C-07D513A78C01}" type="presParOf" srcId="{F5AEDA66-A37D-4B4D-B83E-2251478DB509}" destId="{4DDAC9BD-EB15-1B43-9CE4-1B06DB24C21B}" srcOrd="6" destOrd="0" presId="urn:microsoft.com/office/officeart/2005/8/layout/vList2"/>
    <dgm:cxn modelId="{BA038446-2A65-F540-9133-8EDC82ECF6A0}" type="presParOf" srcId="{F5AEDA66-A37D-4B4D-B83E-2251478DB509}" destId="{32C59C15-8319-584A-80EB-BD155034D002}" srcOrd="7" destOrd="0" presId="urn:microsoft.com/office/officeart/2005/8/layout/vList2"/>
    <dgm:cxn modelId="{14AB889A-071C-F747-A359-7878EF491B49}" type="presParOf" srcId="{F5AEDA66-A37D-4B4D-B83E-2251478DB509}" destId="{4FD5A663-4E61-5742-BDFC-544DC1E007F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08A3A-E2C4-9E45-9085-24B1DF68D611}">
      <dsp:nvSpPr>
        <dsp:cNvPr id="0" name=""/>
        <dsp:cNvSpPr/>
      </dsp:nvSpPr>
      <dsp:spPr>
        <a:xfrm>
          <a:off x="0" y="1790"/>
          <a:ext cx="5115491" cy="9496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dirty="0"/>
            <a:t>Oyun, ritim, müzik </a:t>
          </a:r>
          <a:endParaRPr lang="en-US" sz="1700" kern="1200" dirty="0"/>
        </a:p>
      </dsp:txBody>
      <dsp:txXfrm>
        <a:off x="46360" y="48150"/>
        <a:ext cx="5022771" cy="856959"/>
      </dsp:txXfrm>
    </dsp:sp>
    <dsp:sp modelId="{AABB514D-52CA-1040-A585-F32B59FB246B}">
      <dsp:nvSpPr>
        <dsp:cNvPr id="0" name=""/>
        <dsp:cNvSpPr/>
      </dsp:nvSpPr>
      <dsp:spPr>
        <a:xfrm>
          <a:off x="0" y="1000429"/>
          <a:ext cx="5115491" cy="949679"/>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a:t>Çocuğun din içerikli eylemlerine doğrucu müdahalelerde bulunulmamalı.</a:t>
          </a:r>
          <a:endParaRPr lang="en-US" sz="1700" kern="1200"/>
        </a:p>
      </dsp:txBody>
      <dsp:txXfrm>
        <a:off x="46360" y="1046789"/>
        <a:ext cx="5022771" cy="856959"/>
      </dsp:txXfrm>
    </dsp:sp>
    <dsp:sp modelId="{25BBC889-C9FD-8E40-9F0C-6C92B59197D0}">
      <dsp:nvSpPr>
        <dsp:cNvPr id="0" name=""/>
        <dsp:cNvSpPr/>
      </dsp:nvSpPr>
      <dsp:spPr>
        <a:xfrm>
          <a:off x="0" y="1999069"/>
          <a:ext cx="5115491" cy="94967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a:t>Sevgi temelli bir tutum.</a:t>
          </a:r>
          <a:endParaRPr lang="en-US" sz="1700" kern="1200"/>
        </a:p>
      </dsp:txBody>
      <dsp:txXfrm>
        <a:off x="46360" y="2045429"/>
        <a:ext cx="5022771" cy="856959"/>
      </dsp:txXfrm>
    </dsp:sp>
    <dsp:sp modelId="{9775D7F1-BC9B-2C42-83B2-A919F66BA7E0}">
      <dsp:nvSpPr>
        <dsp:cNvPr id="0" name=""/>
        <dsp:cNvSpPr/>
      </dsp:nvSpPr>
      <dsp:spPr>
        <a:xfrm>
          <a:off x="0" y="2997708"/>
          <a:ext cx="5115491" cy="949679"/>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a:t>Kolay inanırlık: “Seni kim yarattı?” diye sorulursa “Allah” cevabı alınır. “Bunu nereden biliyorsun?” diye sorulursa çocuğun cevabı basittir: “Çünkü öyle!”.</a:t>
          </a:r>
          <a:endParaRPr lang="en-US" sz="1700" kern="1200"/>
        </a:p>
      </dsp:txBody>
      <dsp:txXfrm>
        <a:off x="46360" y="3044068"/>
        <a:ext cx="5022771" cy="856959"/>
      </dsp:txXfrm>
    </dsp:sp>
    <dsp:sp modelId="{E28F76D4-C219-5D47-85CF-C5E26BAB0A34}">
      <dsp:nvSpPr>
        <dsp:cNvPr id="0" name=""/>
        <dsp:cNvSpPr/>
      </dsp:nvSpPr>
      <dsp:spPr>
        <a:xfrm>
          <a:off x="0" y="3996348"/>
          <a:ext cx="5115491" cy="9496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a:t>Sordukları soruya, bildiğimiz kadar ama sarsıcı olmayan cevaplar vermek.</a:t>
          </a:r>
          <a:endParaRPr lang="en-US" sz="1700" kern="1200"/>
        </a:p>
      </dsp:txBody>
      <dsp:txXfrm>
        <a:off x="46360" y="4042708"/>
        <a:ext cx="5022771" cy="8569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4052D-18DB-B04D-89E2-B3BE1B440F9B}">
      <dsp:nvSpPr>
        <dsp:cNvPr id="0" name=""/>
        <dsp:cNvSpPr/>
      </dsp:nvSpPr>
      <dsp:spPr>
        <a:xfrm>
          <a:off x="0" y="429401"/>
          <a:ext cx="5115491" cy="99201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kern="1200" dirty="0"/>
            <a:t>Davranışı değil, kişiyi taklit eden çocuk için bu dönemde aileden daha etkili bir rol model: Öğretmen. </a:t>
          </a:r>
          <a:endParaRPr lang="en-US" sz="1400" kern="1200" dirty="0"/>
        </a:p>
      </dsp:txBody>
      <dsp:txXfrm>
        <a:off x="48426" y="477827"/>
        <a:ext cx="5018639" cy="895161"/>
      </dsp:txXfrm>
    </dsp:sp>
    <dsp:sp modelId="{477A22F3-351C-E441-B92F-50174E00CB39}">
      <dsp:nvSpPr>
        <dsp:cNvPr id="0" name=""/>
        <dsp:cNvSpPr/>
      </dsp:nvSpPr>
      <dsp:spPr>
        <a:xfrm>
          <a:off x="0" y="1461735"/>
          <a:ext cx="5115491" cy="992013"/>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kern="1200" dirty="0"/>
            <a:t>İnanmak için sorgulama evresi: “Ama Allah’ı neden göremiyoruz?”, “Neden namaz kılıyoruz?” tarzında sorgulamalar 11 yaşından önce şüpheye kapalı fakat anlamaya dönükken, 11 yaşından sonra şüpheye açık ama yine anlamaya dönük bir karakter arz etmektedir. </a:t>
          </a:r>
          <a:endParaRPr lang="en-US" sz="1400" kern="1200" dirty="0"/>
        </a:p>
      </dsp:txBody>
      <dsp:txXfrm>
        <a:off x="48426" y="1510161"/>
        <a:ext cx="5018639" cy="895161"/>
      </dsp:txXfrm>
    </dsp:sp>
    <dsp:sp modelId="{03CD61CE-B2E1-E641-8EE0-D33E6A90D95E}">
      <dsp:nvSpPr>
        <dsp:cNvPr id="0" name=""/>
        <dsp:cNvSpPr/>
      </dsp:nvSpPr>
      <dsp:spPr>
        <a:xfrm>
          <a:off x="0" y="2494068"/>
          <a:ext cx="5115491" cy="992013"/>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kern="1200"/>
            <a:t>Söylenen şeylerle tutarlı eylemler</a:t>
          </a:r>
          <a:endParaRPr lang="en-US" sz="1400" kern="1200"/>
        </a:p>
      </dsp:txBody>
      <dsp:txXfrm>
        <a:off x="48426" y="2542494"/>
        <a:ext cx="5018639" cy="895161"/>
      </dsp:txXfrm>
    </dsp:sp>
    <dsp:sp modelId="{099865F5-9174-7C46-962A-897311C20FAB}">
      <dsp:nvSpPr>
        <dsp:cNvPr id="0" name=""/>
        <dsp:cNvSpPr/>
      </dsp:nvSpPr>
      <dsp:spPr>
        <a:xfrm>
          <a:off x="0" y="3526402"/>
          <a:ext cx="5115491" cy="99201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kern="1200"/>
            <a:t>İlişkide kalmaya yönelik tutum: Birlikte araştıralım!</a:t>
          </a:r>
          <a:endParaRPr lang="en-US" sz="1400" kern="1200"/>
        </a:p>
      </dsp:txBody>
      <dsp:txXfrm>
        <a:off x="48426" y="3574828"/>
        <a:ext cx="5018639" cy="8951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9C4006-E598-F44E-8031-E80F0365E409}">
      <dsp:nvSpPr>
        <dsp:cNvPr id="0" name=""/>
        <dsp:cNvSpPr/>
      </dsp:nvSpPr>
      <dsp:spPr>
        <a:xfrm>
          <a:off x="0" y="687669"/>
          <a:ext cx="5115491" cy="67532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a:t>Derinlik içeren paylaşımlar</a:t>
          </a:r>
          <a:endParaRPr lang="en-US" sz="1700" kern="1200"/>
        </a:p>
      </dsp:txBody>
      <dsp:txXfrm>
        <a:off x="32967" y="720636"/>
        <a:ext cx="5049557" cy="609393"/>
      </dsp:txXfrm>
    </dsp:sp>
    <dsp:sp modelId="{B6F030EA-B0EE-0840-B2F5-DE828F5C20BC}">
      <dsp:nvSpPr>
        <dsp:cNvPr id="0" name=""/>
        <dsp:cNvSpPr/>
      </dsp:nvSpPr>
      <dsp:spPr>
        <a:xfrm>
          <a:off x="0" y="1411957"/>
          <a:ext cx="5115491" cy="675327"/>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dirty="0"/>
            <a:t>Dikte etmek yerine karşılıklı iletişim: </a:t>
          </a:r>
          <a:r>
            <a:rPr lang="tr-TR" sz="1700" i="1" kern="1200" dirty="0"/>
            <a:t>Bu konu hakkında sen ne düşünüyorsun, biliyorsun ya da hissediyorsun?</a:t>
          </a:r>
          <a:endParaRPr lang="en-US" sz="1700" kern="1200" dirty="0"/>
        </a:p>
      </dsp:txBody>
      <dsp:txXfrm>
        <a:off x="32967" y="1444924"/>
        <a:ext cx="5049557" cy="609393"/>
      </dsp:txXfrm>
    </dsp:sp>
    <dsp:sp modelId="{24FBE923-F33A-8948-8476-D28EC186FE4C}">
      <dsp:nvSpPr>
        <dsp:cNvPr id="0" name=""/>
        <dsp:cNvSpPr/>
      </dsp:nvSpPr>
      <dsp:spPr>
        <a:xfrm>
          <a:off x="0" y="2136245"/>
          <a:ext cx="5115491" cy="675327"/>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a:t>Akran birlikteliği</a:t>
          </a:r>
          <a:endParaRPr lang="en-US" sz="1700" kern="1200"/>
        </a:p>
      </dsp:txBody>
      <dsp:txXfrm>
        <a:off x="32967" y="2169212"/>
        <a:ext cx="5049557" cy="609393"/>
      </dsp:txXfrm>
    </dsp:sp>
    <dsp:sp modelId="{4DDAC9BD-EB15-1B43-9CE4-1B06DB24C21B}">
      <dsp:nvSpPr>
        <dsp:cNvPr id="0" name=""/>
        <dsp:cNvSpPr/>
      </dsp:nvSpPr>
      <dsp:spPr>
        <a:xfrm>
          <a:off x="0" y="2860532"/>
          <a:ext cx="5115491" cy="675327"/>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a:t>Güncel bir dil, popüler kültür kullanımı</a:t>
          </a:r>
          <a:endParaRPr lang="en-US" sz="1700" kern="1200"/>
        </a:p>
      </dsp:txBody>
      <dsp:txXfrm>
        <a:off x="32967" y="2893499"/>
        <a:ext cx="5049557" cy="609393"/>
      </dsp:txXfrm>
    </dsp:sp>
    <dsp:sp modelId="{4FD5A663-4E61-5742-BDFC-544DC1E007F3}">
      <dsp:nvSpPr>
        <dsp:cNvPr id="0" name=""/>
        <dsp:cNvSpPr/>
      </dsp:nvSpPr>
      <dsp:spPr>
        <a:xfrm>
          <a:off x="0" y="3584820"/>
          <a:ext cx="5115491" cy="67532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a:t>Dini politize etmeyen, genci ötekileştirmeyen bir üslup</a:t>
          </a:r>
          <a:endParaRPr lang="en-US" sz="1700" kern="1200"/>
        </a:p>
      </dsp:txBody>
      <dsp:txXfrm>
        <a:off x="32967" y="3617787"/>
        <a:ext cx="5049557" cy="6093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4D3C14-9E86-0545-89AE-12CE4F2BBD0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17D1CAA-2EB9-9A48-AA28-1BE1CAF44F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E413079-95D8-324C-9A9C-84F129D3F396}"/>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5" name="Alt Bilgi Yer Tutucusu 4">
            <a:extLst>
              <a:ext uri="{FF2B5EF4-FFF2-40B4-BE49-F238E27FC236}">
                <a16:creationId xmlns:a16="http://schemas.microsoft.com/office/drawing/2014/main" id="{2B697C8F-4812-3E41-B785-C3CA821AB9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F76DFB5-E3B3-5643-850B-21C4CC4E795F}"/>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359057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AB0A8B-99E9-D848-9EF6-955115ADE81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C26921D-0C87-354C-8C5E-417977B4A78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7541AC4-6579-9B4F-942C-B70A777AF75A}"/>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5" name="Alt Bilgi Yer Tutucusu 4">
            <a:extLst>
              <a:ext uri="{FF2B5EF4-FFF2-40B4-BE49-F238E27FC236}">
                <a16:creationId xmlns:a16="http://schemas.microsoft.com/office/drawing/2014/main" id="{9186E42D-B61F-2649-A689-83B6165807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636B284-DBB0-574A-AFD5-AF99100DDA45}"/>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134642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F063114-ADF3-6A42-BED0-D3D5BE46F87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D692CB3-2836-6F4C-ACA8-37B7B5792AD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C06F1B6-92E9-7F45-B962-B95FD9D93145}"/>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5" name="Alt Bilgi Yer Tutucusu 4">
            <a:extLst>
              <a:ext uri="{FF2B5EF4-FFF2-40B4-BE49-F238E27FC236}">
                <a16:creationId xmlns:a16="http://schemas.microsoft.com/office/drawing/2014/main" id="{40F8D750-4526-E641-B14D-DECE7D363F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0B1008C-2470-8C4C-BDA8-1CD8D91CF1DB}"/>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13506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EA1FF6-F497-6C4F-B421-48C18A4FD3B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CC2BEC6-E2B3-9E40-94D2-DFAF67DA36A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6011FFC-7FFF-784F-AC2E-AF313815E9F1}"/>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5" name="Alt Bilgi Yer Tutucusu 4">
            <a:extLst>
              <a:ext uri="{FF2B5EF4-FFF2-40B4-BE49-F238E27FC236}">
                <a16:creationId xmlns:a16="http://schemas.microsoft.com/office/drawing/2014/main" id="{89E3BA33-BB94-A44A-B140-36E5FA832A9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42EDEF4-809F-7B49-99B8-2C1236C2E95F}"/>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383357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EE2881-D3CB-D241-9A48-84E6264A3E3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66155C1-D792-6E4C-AE24-4E82EF1D82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FB41026-49DE-CF46-99B6-11A292049C30}"/>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5" name="Alt Bilgi Yer Tutucusu 4">
            <a:extLst>
              <a:ext uri="{FF2B5EF4-FFF2-40B4-BE49-F238E27FC236}">
                <a16:creationId xmlns:a16="http://schemas.microsoft.com/office/drawing/2014/main" id="{EF500A48-7A70-1641-A48A-A14F54C377C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65D5DCA-221C-B040-8D61-7A22B66E519D}"/>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47823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EBD8EB-2012-DF4A-B6C3-7307D3729C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FCA70A4-AD43-9941-A93B-F37ABA9F1A0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A1D7B28-7304-FF40-80E2-A6573C6E63A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AC9EC53-25C9-E548-BF10-4C92AFFE159F}"/>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6" name="Alt Bilgi Yer Tutucusu 5">
            <a:extLst>
              <a:ext uri="{FF2B5EF4-FFF2-40B4-BE49-F238E27FC236}">
                <a16:creationId xmlns:a16="http://schemas.microsoft.com/office/drawing/2014/main" id="{40C4C595-E09E-2F43-8B75-3EF2AF0DD8F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4CA74A1-D671-6B46-9C84-1C2C91FA1914}"/>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370107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D1928B-1E5B-734E-98D8-62A70EF3B98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57D7F1D-4A57-204A-A5F3-9D0F2770B2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0D4B043-B6BE-2042-9084-294BC6D5690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68F3A7E-AC9D-0B4C-8A10-295381723A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4574C85-DEF9-BF46-BB44-5EF0D28731B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137B27C-C5D0-1E48-A363-5BA069A9B6BB}"/>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8" name="Alt Bilgi Yer Tutucusu 7">
            <a:extLst>
              <a:ext uri="{FF2B5EF4-FFF2-40B4-BE49-F238E27FC236}">
                <a16:creationId xmlns:a16="http://schemas.microsoft.com/office/drawing/2014/main" id="{86ABD098-E0E5-2147-A08F-561D76F7F27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780DED4-F50A-6E4B-AEAA-23AED0476CC5}"/>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392756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FA15AE-0816-D947-8259-2C4269785AD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6E11BDC-CB14-D841-BF5C-4C8BF07E9F78}"/>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4" name="Alt Bilgi Yer Tutucusu 3">
            <a:extLst>
              <a:ext uri="{FF2B5EF4-FFF2-40B4-BE49-F238E27FC236}">
                <a16:creationId xmlns:a16="http://schemas.microsoft.com/office/drawing/2014/main" id="{2582F30F-6245-A649-AB15-DCC3C27CA8F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F99BEEC-3C64-7A4F-893B-3C196720E092}"/>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223090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6CEF9D1-8971-F141-BF9E-312F93602B17}"/>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3" name="Alt Bilgi Yer Tutucusu 2">
            <a:extLst>
              <a:ext uri="{FF2B5EF4-FFF2-40B4-BE49-F238E27FC236}">
                <a16:creationId xmlns:a16="http://schemas.microsoft.com/office/drawing/2014/main" id="{D19B8AAF-3306-324C-8DAD-1ED0AC5E6AF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755C97E-A1E4-4241-88A3-D86B97DB6535}"/>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266609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AC6AC-78A9-E64D-BDEC-FA0AB710E76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49BB8CD-E84E-3A4C-B84A-2D5CEF6EB6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02EE7B8-B651-3443-904E-4BC8A3980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80CED36-140A-6443-A3D0-A6F804F44607}"/>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6" name="Alt Bilgi Yer Tutucusu 5">
            <a:extLst>
              <a:ext uri="{FF2B5EF4-FFF2-40B4-BE49-F238E27FC236}">
                <a16:creationId xmlns:a16="http://schemas.microsoft.com/office/drawing/2014/main" id="{7191B829-45A6-C54A-959E-AEFFA2F0B7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8E3E4F3-467E-5B46-93CE-8BD36A57E2B9}"/>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414812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65829B-BF7E-C14D-BDDE-C31584BBE5A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C8DAA10-E641-8A44-9899-1A7B71898E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1FA5570-564B-D847-AC41-FFCB3D365F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E29A05B-4353-7C4D-9306-9CE4D3C97FB6}"/>
              </a:ext>
            </a:extLst>
          </p:cNvPr>
          <p:cNvSpPr>
            <a:spLocks noGrp="1"/>
          </p:cNvSpPr>
          <p:nvPr>
            <p:ph type="dt" sz="half" idx="10"/>
          </p:nvPr>
        </p:nvSpPr>
        <p:spPr/>
        <p:txBody>
          <a:bodyPr/>
          <a:lstStyle/>
          <a:p>
            <a:fld id="{84E7AB38-5D34-CB48-A89B-72DC7EB61E64}" type="datetimeFigureOut">
              <a:rPr lang="tr-TR" smtClean="0"/>
              <a:t>12.03.2022</a:t>
            </a:fld>
            <a:endParaRPr lang="tr-TR"/>
          </a:p>
        </p:txBody>
      </p:sp>
      <p:sp>
        <p:nvSpPr>
          <p:cNvPr id="6" name="Alt Bilgi Yer Tutucusu 5">
            <a:extLst>
              <a:ext uri="{FF2B5EF4-FFF2-40B4-BE49-F238E27FC236}">
                <a16:creationId xmlns:a16="http://schemas.microsoft.com/office/drawing/2014/main" id="{058CBDBB-E3F5-4147-AB3E-0CE5A7932E7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8BD57D5-AC19-C149-8518-43137B1E849A}"/>
              </a:ext>
            </a:extLst>
          </p:cNvPr>
          <p:cNvSpPr>
            <a:spLocks noGrp="1"/>
          </p:cNvSpPr>
          <p:nvPr>
            <p:ph type="sldNum" sz="quarter" idx="12"/>
          </p:nvPr>
        </p:nvSpPr>
        <p:spPr/>
        <p:txBody>
          <a:bodyPr/>
          <a:lstStyle/>
          <a:p>
            <a:fld id="{CE716A91-FD24-C049-8D04-49A92BB25DA6}" type="slidenum">
              <a:rPr lang="tr-TR" smtClean="0"/>
              <a:t>‹#›</a:t>
            </a:fld>
            <a:endParaRPr lang="tr-TR"/>
          </a:p>
        </p:txBody>
      </p:sp>
    </p:spTree>
    <p:extLst>
      <p:ext uri="{BB962C8B-B14F-4D97-AF65-F5344CB8AC3E}">
        <p14:creationId xmlns:p14="http://schemas.microsoft.com/office/powerpoint/2010/main" val="301290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0E6D0F1-9F29-DC46-BBB9-1FDAA74BB7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3342C56-0E7C-1444-8975-F283BCA700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9710529-FFFD-154A-BE82-FD893C85FC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7AB38-5D34-CB48-A89B-72DC7EB61E64}" type="datetimeFigureOut">
              <a:rPr lang="tr-TR" smtClean="0"/>
              <a:t>12.03.2022</a:t>
            </a:fld>
            <a:endParaRPr lang="tr-TR"/>
          </a:p>
        </p:txBody>
      </p:sp>
      <p:sp>
        <p:nvSpPr>
          <p:cNvPr id="5" name="Alt Bilgi Yer Tutucusu 4">
            <a:extLst>
              <a:ext uri="{FF2B5EF4-FFF2-40B4-BE49-F238E27FC236}">
                <a16:creationId xmlns:a16="http://schemas.microsoft.com/office/drawing/2014/main" id="{9BC7B718-3085-4247-B486-18BA7E834F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FD75DE-854B-1048-93C0-AC757EC2C6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16A91-FD24-C049-8D04-49A92BB25DA6}" type="slidenum">
              <a:rPr lang="tr-TR" smtClean="0"/>
              <a:t>‹#›</a:t>
            </a:fld>
            <a:endParaRPr lang="tr-TR"/>
          </a:p>
        </p:txBody>
      </p:sp>
    </p:spTree>
    <p:extLst>
      <p:ext uri="{BB962C8B-B14F-4D97-AF65-F5344CB8AC3E}">
        <p14:creationId xmlns:p14="http://schemas.microsoft.com/office/powerpoint/2010/main" val="2039329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E70EE05E-1F64-BE48-A147-928641915AE8}"/>
              </a:ext>
            </a:extLst>
          </p:cNvPr>
          <p:cNvSpPr>
            <a:spLocks noGrp="1"/>
          </p:cNvSpPr>
          <p:nvPr>
            <p:ph type="ctrTitle"/>
          </p:nvPr>
        </p:nvSpPr>
        <p:spPr>
          <a:xfrm>
            <a:off x="3215729" y="1764407"/>
            <a:ext cx="5760846" cy="2310312"/>
          </a:xfrm>
        </p:spPr>
        <p:txBody>
          <a:bodyPr>
            <a:normAutofit/>
          </a:bodyPr>
          <a:lstStyle/>
          <a:p>
            <a:r>
              <a:rPr lang="tr-TR" sz="5200" b="1" dirty="0">
                <a:solidFill>
                  <a:schemeClr val="tx2"/>
                </a:solidFill>
              </a:rPr>
              <a:t>DİN EĞİTİMİNDE PEDAGOJİK İLKELER</a:t>
            </a:r>
          </a:p>
        </p:txBody>
      </p:sp>
      <p:sp>
        <p:nvSpPr>
          <p:cNvPr id="3" name="Alt Başlık 2">
            <a:extLst>
              <a:ext uri="{FF2B5EF4-FFF2-40B4-BE49-F238E27FC236}">
                <a16:creationId xmlns:a16="http://schemas.microsoft.com/office/drawing/2014/main" id="{780FEDF1-DA39-9845-9D24-5517805AC02E}"/>
              </a:ext>
            </a:extLst>
          </p:cNvPr>
          <p:cNvSpPr>
            <a:spLocks noGrp="1"/>
          </p:cNvSpPr>
          <p:nvPr>
            <p:ph type="subTitle" idx="1"/>
          </p:nvPr>
        </p:nvSpPr>
        <p:spPr>
          <a:xfrm>
            <a:off x="3215729" y="4165152"/>
            <a:ext cx="5760846" cy="682079"/>
          </a:xfrm>
        </p:spPr>
        <p:txBody>
          <a:bodyPr>
            <a:normAutofit/>
          </a:bodyPr>
          <a:lstStyle/>
          <a:p>
            <a:r>
              <a:rPr lang="tr-TR" dirty="0">
                <a:solidFill>
                  <a:schemeClr val="tx2"/>
                </a:solidFill>
              </a:rPr>
              <a:t>Klinik Psikolog Merve KOCA</a:t>
            </a:r>
          </a:p>
        </p:txBody>
      </p:sp>
    </p:spTree>
    <p:extLst>
      <p:ext uri="{BB962C8B-B14F-4D97-AF65-F5344CB8AC3E}">
        <p14:creationId xmlns:p14="http://schemas.microsoft.com/office/powerpoint/2010/main" val="4237084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Başlık 1">
            <a:extLst>
              <a:ext uri="{FF2B5EF4-FFF2-40B4-BE49-F238E27FC236}">
                <a16:creationId xmlns:a16="http://schemas.microsoft.com/office/drawing/2014/main" id="{35941C3B-15F1-6E4A-AF15-3D022203C182}"/>
              </a:ext>
            </a:extLst>
          </p:cNvPr>
          <p:cNvSpPr>
            <a:spLocks noGrp="1"/>
          </p:cNvSpPr>
          <p:nvPr>
            <p:ph type="title"/>
          </p:nvPr>
        </p:nvSpPr>
        <p:spPr>
          <a:xfrm>
            <a:off x="804672" y="1243013"/>
            <a:ext cx="3855720" cy="4371974"/>
          </a:xfrm>
        </p:spPr>
        <p:txBody>
          <a:bodyPr>
            <a:normAutofit/>
          </a:bodyPr>
          <a:lstStyle/>
          <a:p>
            <a:r>
              <a:rPr lang="tr-TR" sz="3600" dirty="0">
                <a:solidFill>
                  <a:schemeClr val="tx2"/>
                </a:solidFill>
              </a:rPr>
              <a:t>Neler önemlidir?</a:t>
            </a: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İçerik Yer Tutucusu 2">
            <a:extLst>
              <a:ext uri="{FF2B5EF4-FFF2-40B4-BE49-F238E27FC236}">
                <a16:creationId xmlns:a16="http://schemas.microsoft.com/office/drawing/2014/main" id="{9F6C9896-B0C7-5544-8DBA-053E1A331B17}"/>
              </a:ext>
            </a:extLst>
          </p:cNvPr>
          <p:cNvSpPr>
            <a:spLocks noGrp="1"/>
          </p:cNvSpPr>
          <p:nvPr>
            <p:ph idx="1"/>
          </p:nvPr>
        </p:nvSpPr>
        <p:spPr>
          <a:xfrm>
            <a:off x="6632812" y="1032987"/>
            <a:ext cx="4919108" cy="4792027"/>
          </a:xfrm>
        </p:spPr>
        <p:txBody>
          <a:bodyPr anchor="ctr">
            <a:normAutofit/>
          </a:bodyPr>
          <a:lstStyle/>
          <a:p>
            <a:r>
              <a:rPr lang="tr-TR" sz="2000" dirty="0">
                <a:solidFill>
                  <a:schemeClr val="tx2"/>
                </a:solidFill>
              </a:rPr>
              <a:t>Yöntem ve içeriğin uyumlu olması</a:t>
            </a:r>
          </a:p>
          <a:p>
            <a:r>
              <a:rPr lang="tr-TR" sz="2000" dirty="0">
                <a:solidFill>
                  <a:schemeClr val="tx2"/>
                </a:solidFill>
              </a:rPr>
              <a:t>Eksik ve yanlış arayan bir göz ile değil, güçlü ve olumlu taraf bulan kalp ile yaklaşım</a:t>
            </a:r>
          </a:p>
          <a:p>
            <a:r>
              <a:rPr lang="tr-TR" sz="2000" dirty="0">
                <a:solidFill>
                  <a:schemeClr val="tx2"/>
                </a:solidFill>
              </a:rPr>
              <a:t>Bütün çocuklar aynı değildir; yöntemimizi, ihtiyaçlar, yeterlikler farklılaştırır.</a:t>
            </a:r>
          </a:p>
          <a:p>
            <a:r>
              <a:rPr lang="tr-TR" sz="2000" dirty="0">
                <a:solidFill>
                  <a:schemeClr val="tx2"/>
                </a:solidFill>
              </a:rPr>
              <a:t>Yetişkinlerin dini davranışlarında samimi davranması</a:t>
            </a:r>
          </a:p>
          <a:p>
            <a:r>
              <a:rPr lang="tr-TR" sz="2000" dirty="0">
                <a:solidFill>
                  <a:schemeClr val="tx2"/>
                </a:solidFill>
              </a:rPr>
              <a:t>Dini düşünceyi geliştirici fırsatların sunulması</a:t>
            </a:r>
          </a:p>
        </p:txBody>
      </p:sp>
    </p:spTree>
    <p:extLst>
      <p:ext uri="{BB962C8B-B14F-4D97-AF65-F5344CB8AC3E}">
        <p14:creationId xmlns:p14="http://schemas.microsoft.com/office/powerpoint/2010/main" val="2476467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1825AC39-5F85-4CAA-8A81-A1287086B2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Freeform: Shape 192">
            <a:extLst>
              <a:ext uri="{FF2B5EF4-FFF2-40B4-BE49-F238E27FC236}">
                <a16:creationId xmlns:a16="http://schemas.microsoft.com/office/drawing/2014/main" id="{95DA4D23-37FC-4B90-8188-F0377C5FF4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194" name="Freeform: Shape 193">
            <a:extLst>
              <a:ext uri="{FF2B5EF4-FFF2-40B4-BE49-F238E27FC236}">
                <a16:creationId xmlns:a16="http://schemas.microsoft.com/office/drawing/2014/main" id="{A7A4B465-FBCC-4CD4-89A1-82992A7B47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dirty="0"/>
          </a:p>
        </p:txBody>
      </p:sp>
      <p:sp>
        <p:nvSpPr>
          <p:cNvPr id="195" name="Freeform: Shape 194">
            <a:extLst>
              <a:ext uri="{FF2B5EF4-FFF2-40B4-BE49-F238E27FC236}">
                <a16:creationId xmlns:a16="http://schemas.microsoft.com/office/drawing/2014/main" id="{909E572F-9CDC-4214-9D42-FF00176495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Başlık 1">
            <a:extLst>
              <a:ext uri="{FF2B5EF4-FFF2-40B4-BE49-F238E27FC236}">
                <a16:creationId xmlns:a16="http://schemas.microsoft.com/office/drawing/2014/main" id="{4945DB9C-B30E-6C41-82F5-DD4C920B5112}"/>
              </a:ext>
            </a:extLst>
          </p:cNvPr>
          <p:cNvSpPr>
            <a:spLocks noGrp="1"/>
          </p:cNvSpPr>
          <p:nvPr>
            <p:ph type="title"/>
          </p:nvPr>
        </p:nvSpPr>
        <p:spPr>
          <a:xfrm>
            <a:off x="457201" y="723406"/>
            <a:ext cx="3234018" cy="3826728"/>
          </a:xfrm>
        </p:spPr>
        <p:txBody>
          <a:bodyPr vert="horz" lIns="91440" tIns="45720" rIns="91440" bIns="45720" rtlCol="0" anchor="b">
            <a:normAutofit/>
          </a:bodyPr>
          <a:lstStyle/>
          <a:p>
            <a:pPr algn="ctr"/>
            <a:r>
              <a:rPr lang="en-US" sz="5400" b="1" kern="1200">
                <a:solidFill>
                  <a:schemeClr val="tx1"/>
                </a:solidFill>
                <a:latin typeface="+mj-lt"/>
                <a:ea typeface="+mj-ea"/>
                <a:cs typeface="+mj-cs"/>
              </a:rPr>
              <a:t>Önbeyinde Neler Oluyor?</a:t>
            </a:r>
          </a:p>
        </p:txBody>
      </p:sp>
      <p:pic>
        <p:nvPicPr>
          <p:cNvPr id="1026" name="Picture 2" descr="Prefrontal Korteks: Beynin En İlginç Bölümlerinden Biri - Aklınızı Keşfedin">
            <a:extLst>
              <a:ext uri="{FF2B5EF4-FFF2-40B4-BE49-F238E27FC236}">
                <a16:creationId xmlns:a16="http://schemas.microsoft.com/office/drawing/2014/main" id="{2BFB15AA-5F1F-EF49-8C27-4BD7165DA9E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255" b="1"/>
          <a:stretch/>
        </p:blipFill>
        <p:spPr bwMode="auto">
          <a:xfrm>
            <a:off x="5509177" y="643469"/>
            <a:ext cx="5445489" cy="5571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680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EADCAF8-8823-4E89-8612-21029831A4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8CA07B2-0819-4B62-9425-7A52BBDD70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27" name="Group 26">
            <a:extLst>
              <a:ext uri="{FF2B5EF4-FFF2-40B4-BE49-F238E27FC236}">
                <a16:creationId xmlns:a16="http://schemas.microsoft.com/office/drawing/2014/main" id="{DA02BEE4-A5D4-40AF-882D-49D34B086FF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p:grpSpPr>
        <p:sp>
          <p:nvSpPr>
            <p:cNvPr id="28" name="Freeform: Shape 27">
              <a:extLst>
                <a:ext uri="{FF2B5EF4-FFF2-40B4-BE49-F238E27FC236}">
                  <a16:creationId xmlns:a16="http://schemas.microsoft.com/office/drawing/2014/main" id="{0F5843EB-154F-4459-8954-BB1DF64BBD1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id="{75905135-55D9-431B-8D5A-4C5C92B1FE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9B732812-A0BB-4324-B390-DFEF26C109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01FEC055-6F76-4E20-BC93-76C2F58EAF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D74CD21D-122E-4F3D-82AF-F4A37C278A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5A7FF51F-3820-41BE-8690-7E758ECFA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Freeform: Shape 33">
              <a:extLst>
                <a:ext uri="{FF2B5EF4-FFF2-40B4-BE49-F238E27FC236}">
                  <a16:creationId xmlns:a16="http://schemas.microsoft.com/office/drawing/2014/main" id="{85EAD889-EA4D-485F-BA9C-F6473A4329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Başlık 1">
            <a:extLst>
              <a:ext uri="{FF2B5EF4-FFF2-40B4-BE49-F238E27FC236}">
                <a16:creationId xmlns:a16="http://schemas.microsoft.com/office/drawing/2014/main" id="{521906B7-9CD2-714F-B26F-68E29AA45BB6}"/>
              </a:ext>
            </a:extLst>
          </p:cNvPr>
          <p:cNvSpPr>
            <a:spLocks noGrp="1"/>
          </p:cNvSpPr>
          <p:nvPr>
            <p:ph type="title"/>
          </p:nvPr>
        </p:nvSpPr>
        <p:spPr>
          <a:xfrm>
            <a:off x="3130148" y="3013547"/>
            <a:ext cx="6105194" cy="2031055"/>
          </a:xfrm>
        </p:spPr>
        <p:txBody>
          <a:bodyPr vert="horz" lIns="91440" tIns="45720" rIns="91440" bIns="45720" rtlCol="0" anchor="b">
            <a:normAutofit fontScale="90000"/>
          </a:bodyPr>
          <a:lstStyle/>
          <a:p>
            <a:pPr algn="ctr"/>
            <a:r>
              <a:rPr lang="en-US" sz="2500" b="1" i="1" dirty="0">
                <a:solidFill>
                  <a:schemeClr val="tx2"/>
                </a:solidFill>
              </a:rPr>
              <a:t>“</a:t>
            </a:r>
            <a:r>
              <a:rPr lang="en-US" sz="2500" b="1" i="1" kern="1200" dirty="0">
                <a:solidFill>
                  <a:schemeClr val="tx2"/>
                </a:solidFill>
                <a:latin typeface="+mj-lt"/>
                <a:ea typeface="+mj-ea"/>
                <a:cs typeface="+mj-cs"/>
              </a:rPr>
              <a:t>O </a:t>
            </a:r>
            <a:r>
              <a:rPr lang="en-US" sz="2500" b="1" i="1" kern="1200" dirty="0" err="1">
                <a:solidFill>
                  <a:schemeClr val="tx2"/>
                </a:solidFill>
                <a:latin typeface="+mj-lt"/>
                <a:ea typeface="+mj-ea"/>
                <a:cs typeface="+mj-cs"/>
              </a:rPr>
              <a:t>halde</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Resûlüm</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öğüt</a:t>
            </a:r>
            <a:r>
              <a:rPr lang="en-US" sz="2500" b="1" i="1" kern="1200" dirty="0">
                <a:solidFill>
                  <a:schemeClr val="tx2"/>
                </a:solidFill>
                <a:latin typeface="+mj-lt"/>
                <a:ea typeface="+mj-ea"/>
                <a:cs typeface="+mj-cs"/>
              </a:rPr>
              <a:t> ver. </a:t>
            </a:r>
            <a:r>
              <a:rPr lang="en-US" sz="2500" b="1" i="1" kern="1200" dirty="0" err="1">
                <a:solidFill>
                  <a:schemeClr val="tx2"/>
                </a:solidFill>
                <a:latin typeface="+mj-lt"/>
                <a:ea typeface="+mj-ea"/>
                <a:cs typeface="+mj-cs"/>
              </a:rPr>
              <a:t>Çünkü</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sen</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ancak</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öğüt</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vericisin</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Onların</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üzerinde</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bir</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zorba</a:t>
            </a:r>
            <a:r>
              <a:rPr lang="en-US" sz="2500" b="1" i="1" kern="1200" dirty="0">
                <a:solidFill>
                  <a:schemeClr val="tx2"/>
                </a:solidFill>
                <a:latin typeface="+mj-lt"/>
                <a:ea typeface="+mj-ea"/>
                <a:cs typeface="+mj-cs"/>
              </a:rPr>
              <a:t> </a:t>
            </a:r>
            <a:r>
              <a:rPr lang="en-US" sz="2500" b="1" i="1" kern="1200" dirty="0" err="1">
                <a:solidFill>
                  <a:schemeClr val="tx2"/>
                </a:solidFill>
                <a:latin typeface="+mj-lt"/>
                <a:ea typeface="+mj-ea"/>
                <a:cs typeface="+mj-cs"/>
              </a:rPr>
              <a:t>değilsin</a:t>
            </a:r>
            <a:r>
              <a:rPr lang="en-US" sz="2500" b="1" i="1" kern="1200" dirty="0">
                <a:solidFill>
                  <a:schemeClr val="tx2"/>
                </a:solidFill>
                <a:latin typeface="+mj-lt"/>
                <a:ea typeface="+mj-ea"/>
                <a:cs typeface="+mj-cs"/>
              </a:rPr>
              <a:t>.”</a:t>
            </a:r>
            <a:r>
              <a:rPr lang="en-US" sz="2500" kern="1200" dirty="0">
                <a:solidFill>
                  <a:schemeClr val="tx2"/>
                </a:solidFill>
                <a:latin typeface="+mj-lt"/>
                <a:ea typeface="+mj-ea"/>
                <a:cs typeface="+mj-cs"/>
              </a:rPr>
              <a:t/>
            </a:r>
            <a:br>
              <a:rPr lang="en-US" sz="2500" kern="1200" dirty="0">
                <a:solidFill>
                  <a:schemeClr val="tx2"/>
                </a:solidFill>
                <a:latin typeface="+mj-lt"/>
                <a:ea typeface="+mj-ea"/>
                <a:cs typeface="+mj-cs"/>
              </a:rPr>
            </a:br>
            <a:r>
              <a:rPr lang="en-US" sz="2500" kern="1200" dirty="0" err="1">
                <a:solidFill>
                  <a:schemeClr val="tx2"/>
                </a:solidFill>
                <a:latin typeface="+mj-lt"/>
                <a:ea typeface="+mj-ea"/>
                <a:cs typeface="+mj-cs"/>
              </a:rPr>
              <a:t>Gaşiye</a:t>
            </a:r>
            <a:r>
              <a:rPr lang="en-US" sz="2500" kern="1200" dirty="0">
                <a:solidFill>
                  <a:schemeClr val="tx2"/>
                </a:solidFill>
                <a:latin typeface="+mj-lt"/>
                <a:ea typeface="+mj-ea"/>
                <a:cs typeface="+mj-cs"/>
              </a:rPr>
              <a:t> 21-22</a:t>
            </a:r>
            <a:br>
              <a:rPr lang="en-US" sz="2500" kern="1200" dirty="0">
                <a:solidFill>
                  <a:schemeClr val="tx2"/>
                </a:solidFill>
                <a:latin typeface="+mj-lt"/>
                <a:ea typeface="+mj-ea"/>
                <a:cs typeface="+mj-cs"/>
              </a:rPr>
            </a:br>
            <a:r>
              <a:rPr lang="en-US" sz="2500" dirty="0">
                <a:solidFill>
                  <a:schemeClr val="tx2"/>
                </a:solidFill>
              </a:rPr>
              <a:t/>
            </a:r>
            <a:br>
              <a:rPr lang="en-US" sz="2500" dirty="0">
                <a:solidFill>
                  <a:schemeClr val="tx2"/>
                </a:solidFill>
              </a:rPr>
            </a:br>
            <a:r>
              <a:rPr lang="en-US" sz="2500" b="1" i="1" dirty="0">
                <a:solidFill>
                  <a:schemeClr val="tx2"/>
                </a:solidFill>
              </a:rPr>
              <a:t/>
            </a:r>
            <a:br>
              <a:rPr lang="en-US" sz="2500" b="1" i="1" dirty="0">
                <a:solidFill>
                  <a:schemeClr val="tx2"/>
                </a:solidFill>
              </a:rPr>
            </a:br>
            <a:r>
              <a:rPr lang="en-US" sz="2500" b="1" i="1" dirty="0">
                <a:solidFill>
                  <a:schemeClr val="tx2"/>
                </a:solidFill>
              </a:rPr>
              <a:t>“</a:t>
            </a:r>
            <a:r>
              <a:rPr lang="en-US" sz="2500" b="1" i="1" dirty="0" err="1">
                <a:solidFill>
                  <a:schemeClr val="tx2"/>
                </a:solidFill>
              </a:rPr>
              <a:t>Ey</a:t>
            </a:r>
            <a:r>
              <a:rPr lang="en-US" sz="2500" b="1" i="1" dirty="0">
                <a:solidFill>
                  <a:schemeClr val="tx2"/>
                </a:solidFill>
              </a:rPr>
              <a:t> Muhammed! </a:t>
            </a:r>
            <a:r>
              <a:rPr lang="en-US" sz="2500" b="1" i="1" dirty="0" err="1">
                <a:solidFill>
                  <a:schemeClr val="tx2"/>
                </a:solidFill>
              </a:rPr>
              <a:t>İnanmıyorlar</a:t>
            </a:r>
            <a:r>
              <a:rPr lang="en-US" sz="2500" b="1" i="1" dirty="0">
                <a:solidFill>
                  <a:schemeClr val="tx2"/>
                </a:solidFill>
              </a:rPr>
              <a:t> </a:t>
            </a:r>
            <a:r>
              <a:rPr lang="en-US" sz="2500" b="1" i="1" dirty="0" err="1">
                <a:solidFill>
                  <a:schemeClr val="tx2"/>
                </a:solidFill>
              </a:rPr>
              <a:t>diye</a:t>
            </a:r>
            <a:r>
              <a:rPr lang="en-US" sz="2500" b="1" i="1" dirty="0">
                <a:solidFill>
                  <a:schemeClr val="tx2"/>
                </a:solidFill>
              </a:rPr>
              <a:t> </a:t>
            </a:r>
            <a:r>
              <a:rPr lang="en-US" sz="2500" b="1" i="1" dirty="0" err="1">
                <a:solidFill>
                  <a:schemeClr val="tx2"/>
                </a:solidFill>
              </a:rPr>
              <a:t>kendini</a:t>
            </a:r>
            <a:r>
              <a:rPr lang="en-US" sz="2500" b="1" i="1" dirty="0">
                <a:solidFill>
                  <a:schemeClr val="tx2"/>
                </a:solidFill>
              </a:rPr>
              <a:t> </a:t>
            </a:r>
            <a:r>
              <a:rPr lang="en-US" sz="2500" b="1" i="1" dirty="0" err="1">
                <a:solidFill>
                  <a:schemeClr val="tx2"/>
                </a:solidFill>
              </a:rPr>
              <a:t>neredeyse</a:t>
            </a:r>
            <a:r>
              <a:rPr lang="en-US" sz="2500" b="1" i="1" dirty="0">
                <a:solidFill>
                  <a:schemeClr val="tx2"/>
                </a:solidFill>
              </a:rPr>
              <a:t> </a:t>
            </a:r>
            <a:r>
              <a:rPr lang="en-US" sz="2500" b="1" i="1" dirty="0" err="1">
                <a:solidFill>
                  <a:schemeClr val="tx2"/>
                </a:solidFill>
              </a:rPr>
              <a:t>mahvedeceksin</a:t>
            </a:r>
            <a:r>
              <a:rPr lang="en-US" sz="2500" b="1" i="1" dirty="0">
                <a:solidFill>
                  <a:schemeClr val="tx2"/>
                </a:solidFill>
              </a:rPr>
              <a:t>." </a:t>
            </a:r>
            <a:r>
              <a:rPr lang="en-US" sz="2500" dirty="0">
                <a:solidFill>
                  <a:schemeClr val="tx2"/>
                </a:solidFill>
              </a:rPr>
              <a:t/>
            </a:r>
            <a:br>
              <a:rPr lang="en-US" sz="2500" dirty="0">
                <a:solidFill>
                  <a:schemeClr val="tx2"/>
                </a:solidFill>
              </a:rPr>
            </a:br>
            <a:r>
              <a:rPr lang="en-US" sz="2500" dirty="0" err="1">
                <a:solidFill>
                  <a:schemeClr val="tx2"/>
                </a:solidFill>
              </a:rPr>
              <a:t>Şuara</a:t>
            </a:r>
            <a:r>
              <a:rPr lang="en-US" sz="2500" dirty="0">
                <a:solidFill>
                  <a:schemeClr val="tx2"/>
                </a:solidFill>
              </a:rPr>
              <a:t> 2</a:t>
            </a:r>
            <a:r>
              <a:rPr lang="en-US" sz="2500" kern="1200" dirty="0">
                <a:solidFill>
                  <a:schemeClr val="tx2"/>
                </a:solidFill>
                <a:latin typeface="+mj-lt"/>
                <a:ea typeface="+mj-ea"/>
                <a:cs typeface="+mj-cs"/>
              </a:rPr>
              <a:t/>
            </a:r>
            <a:br>
              <a:rPr lang="en-US" sz="2500" kern="1200" dirty="0">
                <a:solidFill>
                  <a:schemeClr val="tx2"/>
                </a:solidFill>
                <a:latin typeface="+mj-lt"/>
                <a:ea typeface="+mj-ea"/>
                <a:cs typeface="+mj-cs"/>
              </a:rPr>
            </a:br>
            <a:endParaRPr lang="en-US" sz="2500" kern="1200" dirty="0">
              <a:solidFill>
                <a:schemeClr val="tx2"/>
              </a:solidFill>
              <a:latin typeface="+mj-lt"/>
              <a:ea typeface="+mj-ea"/>
              <a:cs typeface="+mj-cs"/>
            </a:endParaRPr>
          </a:p>
        </p:txBody>
      </p:sp>
    </p:spTree>
    <p:extLst>
      <p:ext uri="{BB962C8B-B14F-4D97-AF65-F5344CB8AC3E}">
        <p14:creationId xmlns:p14="http://schemas.microsoft.com/office/powerpoint/2010/main" val="123452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CBCB02B1-1B82-403C-B7D2-E2CED1882F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CCDE13A7-6382-4A67-BEBE-4FF1F37C7F5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E9978FC9-2E40-4257-8D97-FAB20CA4BF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740ABB98-77BA-4C40-8121-34D196E58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41AA752E-66C1-4835-8A3C-556475159D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E9555AB-2295-4939-AEC9-B2CBFCB4CC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97499201-5A2C-48B3-9B02-5519B88294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D3FC2AE7-C60C-4C48-BCAE-410BB6C3DF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40EA1593-6BC9-441E-8F3C-46DD50F810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Başlık 1">
            <a:extLst>
              <a:ext uri="{FF2B5EF4-FFF2-40B4-BE49-F238E27FC236}">
                <a16:creationId xmlns:a16="http://schemas.microsoft.com/office/drawing/2014/main" id="{0E0DCC48-54A5-F84C-93AB-F17F1146EE43}"/>
              </a:ext>
            </a:extLst>
          </p:cNvPr>
          <p:cNvSpPr>
            <a:spLocks noGrp="1"/>
          </p:cNvSpPr>
          <p:nvPr>
            <p:ph type="title"/>
          </p:nvPr>
        </p:nvSpPr>
        <p:spPr>
          <a:xfrm>
            <a:off x="2548536" y="1939989"/>
            <a:ext cx="7094621" cy="2978022"/>
          </a:xfrm>
        </p:spPr>
        <p:txBody>
          <a:bodyPr vert="horz" lIns="91440" tIns="45720" rIns="91440" bIns="45720" rtlCol="0" anchor="b">
            <a:normAutofit fontScale="90000"/>
          </a:bodyPr>
          <a:lstStyle/>
          <a:p>
            <a:pPr algn="ctr">
              <a:lnSpc>
                <a:spcPct val="150000"/>
              </a:lnSpc>
            </a:pPr>
            <a:r>
              <a:rPr lang="en-US" sz="5200" b="1" kern="1200" dirty="0">
                <a:solidFill>
                  <a:schemeClr val="tx2"/>
                </a:solidFill>
                <a:latin typeface="APPLE CHANCERY" panose="03020702040506060504" pitchFamily="66" charset="-79"/>
                <a:cs typeface="APPLE CHANCERY" panose="03020702040506060504" pitchFamily="66" charset="-79"/>
              </a:rPr>
              <a:t>DİNLEDİĞİNİZ İÇİN TEŞEKKÜR EDERİM.</a:t>
            </a:r>
            <a:r>
              <a:rPr lang="en-US" sz="5200" kern="1200" dirty="0">
                <a:solidFill>
                  <a:schemeClr val="tx2"/>
                </a:solidFill>
                <a:latin typeface="+mj-lt"/>
                <a:ea typeface="+mj-ea"/>
                <a:cs typeface="+mj-cs"/>
              </a:rPr>
              <a:t/>
            </a:r>
            <a:br>
              <a:rPr lang="en-US" sz="5200" kern="1200" dirty="0">
                <a:solidFill>
                  <a:schemeClr val="tx2"/>
                </a:solidFill>
                <a:latin typeface="+mj-lt"/>
                <a:ea typeface="+mj-ea"/>
                <a:cs typeface="+mj-cs"/>
              </a:rPr>
            </a:br>
            <a:r>
              <a:rPr lang="en-US" sz="3600" kern="1200" dirty="0" err="1">
                <a:solidFill>
                  <a:schemeClr val="tx2"/>
                </a:solidFill>
                <a:latin typeface="Arial" panose="020B0604020202020204" pitchFamily="34" charset="0"/>
                <a:cs typeface="Arial" panose="020B0604020202020204" pitchFamily="34" charset="0"/>
              </a:rPr>
              <a:t>mervekoca@yandex.com</a:t>
            </a:r>
            <a:endParaRPr lang="en-US" sz="3600" kern="1200" dirty="0">
              <a:solidFill>
                <a:schemeClr val="tx2"/>
              </a:solidFill>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17147D5D-F01F-4164-BD81-D10DC6F23E4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42" y="2854"/>
            <a:ext cx="2783421" cy="2406445"/>
            <a:chOff x="-305" y="-4155"/>
            <a:chExt cx="2514948" cy="2174333"/>
          </a:xfrm>
        </p:grpSpPr>
        <p:sp>
          <p:nvSpPr>
            <p:cNvPr id="24" name="Freeform: Shape 23">
              <a:extLst>
                <a:ext uri="{FF2B5EF4-FFF2-40B4-BE49-F238E27FC236}">
                  <a16:creationId xmlns:a16="http://schemas.microsoft.com/office/drawing/2014/main" id="{F24C7412-3E2D-4708-8DC3-425A457A1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1483A6A-CB0B-4469-B09D-C9451F9B07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9A935E9D-EB55-46F3-BCCB-9CB918E8705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8EDC5655-C7D7-4936-91EA-E188A96DC6C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6D0E248E-80AB-4B35-BA8D-F940FCB4432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417253" y="4456669"/>
            <a:ext cx="2783421" cy="2406445"/>
            <a:chOff x="-305" y="-4155"/>
            <a:chExt cx="2514948" cy="2174333"/>
          </a:xfrm>
        </p:grpSpPr>
        <p:sp>
          <p:nvSpPr>
            <p:cNvPr id="30" name="Freeform: Shape 29">
              <a:extLst>
                <a:ext uri="{FF2B5EF4-FFF2-40B4-BE49-F238E27FC236}">
                  <a16:creationId xmlns:a16="http://schemas.microsoft.com/office/drawing/2014/main" id="{F9E91B0A-66E8-4298-BAC6-004DBE4919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0A629C66-36BD-487E-B1CD-ED026D7789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A6BC2D2C-3D7D-4224-81BC-22C094C9FB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53BDF903-22C5-4312-8776-C2ABC3EDC0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0144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4"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5"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Başlık 1">
            <a:extLst>
              <a:ext uri="{FF2B5EF4-FFF2-40B4-BE49-F238E27FC236}">
                <a16:creationId xmlns:a16="http://schemas.microsoft.com/office/drawing/2014/main" id="{C9A22434-D599-FA40-9F83-EA19AAC057B4}"/>
              </a:ext>
            </a:extLst>
          </p:cNvPr>
          <p:cNvSpPr>
            <a:spLocks noGrp="1"/>
          </p:cNvSpPr>
          <p:nvPr>
            <p:ph type="title"/>
          </p:nvPr>
        </p:nvSpPr>
        <p:spPr>
          <a:xfrm>
            <a:off x="640080" y="1243013"/>
            <a:ext cx="3855720" cy="4371974"/>
          </a:xfrm>
        </p:spPr>
        <p:txBody>
          <a:bodyPr>
            <a:normAutofit/>
          </a:bodyPr>
          <a:lstStyle/>
          <a:p>
            <a:r>
              <a:rPr lang="tr-TR" sz="3600" b="1">
                <a:solidFill>
                  <a:schemeClr val="tx2"/>
                </a:solidFill>
              </a:rPr>
              <a:t>Gelişim dönemine uygun din eğitimi:</a:t>
            </a:r>
          </a:p>
        </p:txBody>
      </p:sp>
      <p:sp>
        <p:nvSpPr>
          <p:cNvPr id="3" name="İçerik Yer Tutucusu 2">
            <a:extLst>
              <a:ext uri="{FF2B5EF4-FFF2-40B4-BE49-F238E27FC236}">
                <a16:creationId xmlns:a16="http://schemas.microsoft.com/office/drawing/2014/main" id="{5C80D002-7E5A-F84C-95BC-E44520732250}"/>
              </a:ext>
            </a:extLst>
          </p:cNvPr>
          <p:cNvSpPr>
            <a:spLocks noGrp="1"/>
          </p:cNvSpPr>
          <p:nvPr>
            <p:ph idx="1"/>
          </p:nvPr>
        </p:nvSpPr>
        <p:spPr>
          <a:xfrm>
            <a:off x="6172200" y="804672"/>
            <a:ext cx="5221224" cy="5230368"/>
          </a:xfrm>
        </p:spPr>
        <p:txBody>
          <a:bodyPr anchor="ctr">
            <a:normAutofit/>
          </a:bodyPr>
          <a:lstStyle/>
          <a:p>
            <a:r>
              <a:rPr lang="tr-TR" sz="1800" b="1" dirty="0">
                <a:solidFill>
                  <a:schemeClr val="tx2"/>
                </a:solidFill>
              </a:rPr>
              <a:t>Doğum öncesinden yaklaşık iki yaşına kadar olan dönem</a:t>
            </a:r>
            <a:r>
              <a:rPr lang="tr-TR" sz="1800" dirty="0">
                <a:solidFill>
                  <a:schemeClr val="tx2"/>
                </a:solidFill>
              </a:rPr>
              <a:t>de anne, baba ve çevreyle ile ilişkiler sayesinde inancın üzerine temelleneceği otonominin, güvenin, ümidin ve cesaretin tohumları atılır. </a:t>
            </a:r>
          </a:p>
          <a:p>
            <a:r>
              <a:rPr lang="tr-TR" sz="1800" dirty="0">
                <a:solidFill>
                  <a:schemeClr val="tx2"/>
                </a:solidFill>
              </a:rPr>
              <a:t>Güven ya da güvensizlik yaşantısı, ilk sevgi ve şefkati veren insanlarla ilişki deneyimi inancın temellerini oluşturur.</a:t>
            </a:r>
          </a:p>
        </p:txBody>
      </p:sp>
    </p:spTree>
    <p:extLst>
      <p:ext uri="{BB962C8B-B14F-4D97-AF65-F5344CB8AC3E}">
        <p14:creationId xmlns:p14="http://schemas.microsoft.com/office/powerpoint/2010/main" val="301594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3C7DEA-BCC2-4295-8850-1479932961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289949D-B9F6-468A-86FE-2694DC5AE7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 name="Başlık 4">
            <a:extLst>
              <a:ext uri="{FF2B5EF4-FFF2-40B4-BE49-F238E27FC236}">
                <a16:creationId xmlns:a16="http://schemas.microsoft.com/office/drawing/2014/main" id="{EC981820-5E82-2046-8A02-C5E974242A19}"/>
              </a:ext>
            </a:extLst>
          </p:cNvPr>
          <p:cNvSpPr>
            <a:spLocks noGrp="1"/>
          </p:cNvSpPr>
          <p:nvPr>
            <p:ph type="title"/>
          </p:nvPr>
        </p:nvSpPr>
        <p:spPr>
          <a:xfrm>
            <a:off x="1179073" y="863101"/>
            <a:ext cx="9833548" cy="1066802"/>
          </a:xfrm>
        </p:spPr>
        <p:txBody>
          <a:bodyPr anchor="b">
            <a:normAutofit/>
          </a:bodyPr>
          <a:lstStyle/>
          <a:p>
            <a:r>
              <a:rPr lang="tr-TR" sz="3600" b="1" dirty="0">
                <a:solidFill>
                  <a:schemeClr val="tx2"/>
                </a:solidFill>
              </a:rPr>
              <a:t>İşlem Öncesi Dönem (2-7 yaş)</a:t>
            </a:r>
            <a:endParaRPr lang="tr-TR" sz="3600" dirty="0">
              <a:solidFill>
                <a:schemeClr val="tx2"/>
              </a:solidFill>
            </a:endParaRPr>
          </a:p>
        </p:txBody>
      </p:sp>
      <p:grpSp>
        <p:nvGrpSpPr>
          <p:cNvPr id="14" name="Group 13">
            <a:extLst>
              <a:ext uri="{FF2B5EF4-FFF2-40B4-BE49-F238E27FC236}">
                <a16:creationId xmlns:a16="http://schemas.microsoft.com/office/drawing/2014/main" id="{E4DF0958-0C87-4C28-9554-2FADC788C2B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5" name="Freeform: Shape 14">
              <a:extLst>
                <a:ext uri="{FF2B5EF4-FFF2-40B4-BE49-F238E27FC236}">
                  <a16:creationId xmlns:a16="http://schemas.microsoft.com/office/drawing/2014/main" id="{DEC53B48-7B73-49D1-A6FD-9DBF5141EA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DEDDC41-2C98-4AF1-A0EA-AEEC34827C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2208F20-F93C-4530-8370-FC7818BABB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E52F51E0-B50B-43EA-B6AC-C16BD29C3E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İçerik Yer Tutucusu 2">
            <a:extLst>
              <a:ext uri="{FF2B5EF4-FFF2-40B4-BE49-F238E27FC236}">
                <a16:creationId xmlns:a16="http://schemas.microsoft.com/office/drawing/2014/main" id="{AAA5F192-A312-CF49-A41A-1205A8551339}"/>
              </a:ext>
            </a:extLst>
          </p:cNvPr>
          <p:cNvSpPr>
            <a:spLocks noGrp="1"/>
          </p:cNvSpPr>
          <p:nvPr>
            <p:ph idx="1"/>
          </p:nvPr>
        </p:nvSpPr>
        <p:spPr>
          <a:xfrm>
            <a:off x="1179226" y="2100649"/>
            <a:ext cx="9833548" cy="3894250"/>
          </a:xfrm>
        </p:spPr>
        <p:txBody>
          <a:bodyPr anchor="ctr">
            <a:normAutofit fontScale="92500" lnSpcReduction="10000"/>
          </a:bodyPr>
          <a:lstStyle/>
          <a:p>
            <a:pPr marL="0" indent="0">
              <a:buNone/>
            </a:pPr>
            <a:r>
              <a:rPr lang="tr-TR" sz="2000" dirty="0" err="1">
                <a:solidFill>
                  <a:schemeClr val="tx2"/>
                </a:solidFill>
              </a:rPr>
              <a:t>Majik</a:t>
            </a:r>
            <a:r>
              <a:rPr lang="tr-TR" sz="2000" dirty="0">
                <a:solidFill>
                  <a:schemeClr val="tx2"/>
                </a:solidFill>
              </a:rPr>
              <a:t> (sihirli-büyüsel) düşünce: gerçek ile hayali ayıramazlar. </a:t>
            </a:r>
          </a:p>
          <a:p>
            <a:pPr marL="0" indent="0">
              <a:buNone/>
            </a:pPr>
            <a:r>
              <a:rPr lang="tr-TR" sz="2000" dirty="0">
                <a:solidFill>
                  <a:schemeClr val="tx2"/>
                </a:solidFill>
              </a:rPr>
              <a:t>Dinle ilgili kavramları masallardaki karakterlere benzetirler.</a:t>
            </a:r>
          </a:p>
          <a:p>
            <a:pPr marL="0" indent="0">
              <a:buNone/>
            </a:pPr>
            <a:r>
              <a:rPr lang="tr-TR" sz="2000" dirty="0">
                <a:solidFill>
                  <a:schemeClr val="tx2"/>
                </a:solidFill>
              </a:rPr>
              <a:t>Allah tasavvuru </a:t>
            </a:r>
            <a:r>
              <a:rPr lang="tr-TR" sz="2000" dirty="0" err="1">
                <a:solidFill>
                  <a:schemeClr val="tx2"/>
                </a:solidFill>
              </a:rPr>
              <a:t>antropomorfiktir</a:t>
            </a:r>
            <a:r>
              <a:rPr lang="tr-TR" sz="2000" dirty="0">
                <a:solidFill>
                  <a:schemeClr val="tx2"/>
                </a:solidFill>
              </a:rPr>
              <a:t>, yani insan biçimlidir. </a:t>
            </a:r>
          </a:p>
          <a:p>
            <a:pPr marL="0" indent="0">
              <a:buNone/>
            </a:pPr>
            <a:r>
              <a:rPr lang="tr-TR" sz="2000" dirty="0">
                <a:solidFill>
                  <a:schemeClr val="tx2"/>
                </a:solidFill>
              </a:rPr>
              <a:t>Çocuk, Allah’ı hissetmeye ve ona bir biçim, suret vermeye çalışır. Ancak çocuğun düşünceleri ona anlatılan ve gösterilenlerle ilişkilidir. </a:t>
            </a:r>
          </a:p>
          <a:p>
            <a:pPr marL="0" indent="0">
              <a:buNone/>
            </a:pPr>
            <a:r>
              <a:rPr lang="tr-TR" sz="2000" dirty="0">
                <a:solidFill>
                  <a:schemeClr val="tx2"/>
                </a:solidFill>
              </a:rPr>
              <a:t>Dini konular, olaylar, olgular ve materyaller tam olarak anlaşılamaz. Çocuğun dini  hayata yönelik gerçek fikirleri yoktur.</a:t>
            </a:r>
          </a:p>
          <a:p>
            <a:pPr marL="0" indent="0">
              <a:buNone/>
            </a:pPr>
            <a:r>
              <a:rPr lang="tr-TR" sz="2000" dirty="0">
                <a:solidFill>
                  <a:schemeClr val="tx2"/>
                </a:solidFill>
              </a:rPr>
              <a:t>Diğer insanların inançla ilgili hikaye ve eylemlerini taklit ederler. </a:t>
            </a:r>
          </a:p>
          <a:p>
            <a:pPr marL="0" indent="0">
              <a:buNone/>
            </a:pPr>
            <a:r>
              <a:rPr lang="tr-TR" sz="2000" dirty="0">
                <a:solidFill>
                  <a:schemeClr val="tx2"/>
                </a:solidFill>
              </a:rPr>
              <a:t>Yaşantıları ve hayalleri vasıtasıyla kendisinin, kutsalının, yasaklarının ve ahlaki değerlerin farkına varmaya başlarlar.</a:t>
            </a:r>
          </a:p>
          <a:p>
            <a:pPr marL="0" indent="0">
              <a:buNone/>
            </a:pPr>
            <a:r>
              <a:rPr lang="tr-TR" sz="2000" dirty="0">
                <a:solidFill>
                  <a:schemeClr val="tx2"/>
                </a:solidFill>
              </a:rPr>
              <a:t>Dini terimler ve ibadetler çocuk tarafından oyun gibi algılanır.</a:t>
            </a:r>
          </a:p>
          <a:p>
            <a:pPr marL="0" indent="0">
              <a:buNone/>
            </a:pPr>
            <a:r>
              <a:rPr lang="tr-TR" sz="2000" dirty="0">
                <a:solidFill>
                  <a:schemeClr val="tx2"/>
                </a:solidFill>
              </a:rPr>
              <a:t>Ahlaki gelişim açısından: Ödül-ceza ve saf çıkarcılık</a:t>
            </a:r>
          </a:p>
          <a:p>
            <a:endParaRPr lang="tr-TR" sz="1100" dirty="0">
              <a:solidFill>
                <a:schemeClr val="tx2"/>
              </a:solidFill>
            </a:endParaRPr>
          </a:p>
        </p:txBody>
      </p:sp>
    </p:spTree>
    <p:extLst>
      <p:ext uri="{BB962C8B-B14F-4D97-AF65-F5344CB8AC3E}">
        <p14:creationId xmlns:p14="http://schemas.microsoft.com/office/powerpoint/2010/main" val="402750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F3856E9-4239-4EE7-A372-FDCF4882FD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C9CDCF-90F8-42B0-BD0A-794C526880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30095"/>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5" name="Group 14">
            <a:extLst>
              <a:ext uri="{FF2B5EF4-FFF2-40B4-BE49-F238E27FC236}">
                <a16:creationId xmlns:a16="http://schemas.microsoft.com/office/drawing/2014/main" id="{C07D05FE-3FB8-4314-A050-9AB40814D71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1219"/>
            <a:ext cx="5646974" cy="6483075"/>
            <a:chOff x="-19221" y="0"/>
            <a:chExt cx="5646974" cy="6483075"/>
          </a:xfrm>
        </p:grpSpPr>
        <p:sp>
          <p:nvSpPr>
            <p:cNvPr id="16" name="Freeform: Shape 15">
              <a:extLst>
                <a:ext uri="{FF2B5EF4-FFF2-40B4-BE49-F238E27FC236}">
                  <a16:creationId xmlns:a16="http://schemas.microsoft.com/office/drawing/2014/main" id="{BDDC6C42-DDD5-4105-85F2-9C052563AE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B95E12-4EF0-42F7-BCF9-AD31B4C8E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2338F8B2-67A9-4086-9341-7705CAB6F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E653AAAF-CCEF-494B-9366-16BB3815A6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34B356D9-49C3-412F-8E03-AC9AE83716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Başlık 4">
            <a:extLst>
              <a:ext uri="{FF2B5EF4-FFF2-40B4-BE49-F238E27FC236}">
                <a16:creationId xmlns:a16="http://schemas.microsoft.com/office/drawing/2014/main" id="{5DAC84CD-0DF2-6A4F-9B26-B1E4D9FBD76D}"/>
              </a:ext>
            </a:extLst>
          </p:cNvPr>
          <p:cNvSpPr>
            <a:spLocks noGrp="1"/>
          </p:cNvSpPr>
          <p:nvPr>
            <p:ph type="title"/>
          </p:nvPr>
        </p:nvSpPr>
        <p:spPr>
          <a:xfrm>
            <a:off x="804672" y="2023236"/>
            <a:ext cx="3659777" cy="2820908"/>
          </a:xfrm>
        </p:spPr>
        <p:txBody>
          <a:bodyPr>
            <a:normAutofit/>
          </a:bodyPr>
          <a:lstStyle/>
          <a:p>
            <a:r>
              <a:rPr lang="tr-TR" sz="4000">
                <a:solidFill>
                  <a:schemeClr val="tx2"/>
                </a:solidFill>
              </a:rPr>
              <a:t>Ne yapmalı?</a:t>
            </a:r>
          </a:p>
        </p:txBody>
      </p:sp>
      <p:graphicFrame>
        <p:nvGraphicFramePr>
          <p:cNvPr id="7" name="İçerik Yer Tutucusu 2">
            <a:extLst>
              <a:ext uri="{FF2B5EF4-FFF2-40B4-BE49-F238E27FC236}">
                <a16:creationId xmlns:a16="http://schemas.microsoft.com/office/drawing/2014/main" id="{594B85D6-BB04-4C91-9CDA-8CBE5677EA17}"/>
              </a:ext>
            </a:extLst>
          </p:cNvPr>
          <p:cNvGraphicFramePr>
            <a:graphicFrameLocks noGrp="1"/>
          </p:cNvGraphicFramePr>
          <p:nvPr>
            <p:ph idx="1"/>
            <p:extLst>
              <p:ext uri="{D42A27DB-BD31-4B8C-83A1-F6EECF244321}">
                <p14:modId xmlns:p14="http://schemas.microsoft.com/office/powerpoint/2010/main" val="304379768"/>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197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İçerik Yer Tutucusu 2">
            <a:extLst>
              <a:ext uri="{FF2B5EF4-FFF2-40B4-BE49-F238E27FC236}">
                <a16:creationId xmlns:a16="http://schemas.microsoft.com/office/drawing/2014/main" id="{431EBF2D-65AF-B543-B25B-46F0DBCD1F8E}"/>
              </a:ext>
            </a:extLst>
          </p:cNvPr>
          <p:cNvSpPr>
            <a:spLocks noGrp="1"/>
          </p:cNvSpPr>
          <p:nvPr>
            <p:ph idx="1"/>
          </p:nvPr>
        </p:nvSpPr>
        <p:spPr>
          <a:xfrm>
            <a:off x="1179073" y="1945404"/>
            <a:ext cx="10411412" cy="3894250"/>
          </a:xfrm>
        </p:spPr>
        <p:txBody>
          <a:bodyPr anchor="ctr">
            <a:noAutofit/>
          </a:bodyPr>
          <a:lstStyle/>
          <a:p>
            <a:pPr marL="0" indent="0">
              <a:buNone/>
            </a:pPr>
            <a:r>
              <a:rPr lang="tr-TR" sz="2000" dirty="0">
                <a:solidFill>
                  <a:schemeClr val="tx2"/>
                </a:solidFill>
              </a:rPr>
              <a:t>Somut ve sembolik bir Allah tasavvuru</a:t>
            </a:r>
          </a:p>
          <a:p>
            <a:pPr marL="0" indent="0">
              <a:buNone/>
            </a:pPr>
            <a:r>
              <a:rPr lang="tr-TR" sz="2000" dirty="0">
                <a:solidFill>
                  <a:schemeClr val="tx2"/>
                </a:solidFill>
              </a:rPr>
              <a:t>Allah’ı diğerlerinden daha farklı ve daha yüce hayal etme</a:t>
            </a:r>
          </a:p>
          <a:p>
            <a:pPr marL="0" indent="0">
              <a:buNone/>
            </a:pPr>
            <a:r>
              <a:rPr lang="tr-TR" sz="2000" dirty="0">
                <a:solidFill>
                  <a:schemeClr val="tx2"/>
                </a:solidFill>
              </a:rPr>
              <a:t>Taklit ve örnek alma </a:t>
            </a:r>
          </a:p>
          <a:p>
            <a:pPr marL="0" indent="0">
              <a:buNone/>
            </a:pPr>
            <a:r>
              <a:rPr lang="tr-TR" sz="2000" dirty="0">
                <a:solidFill>
                  <a:schemeClr val="tx2"/>
                </a:solidFill>
              </a:rPr>
              <a:t>Eleştirel düşünce: Her ifade edileni doğru kabul etmeyerek deneyimleri ile karşılaştığı çelişkileri, yanlışları fark etmeye başlar.</a:t>
            </a:r>
          </a:p>
          <a:p>
            <a:pPr marL="0" indent="0">
              <a:buNone/>
            </a:pPr>
            <a:r>
              <a:rPr lang="tr-TR" sz="2000" dirty="0">
                <a:solidFill>
                  <a:schemeClr val="tx2"/>
                </a:solidFill>
              </a:rPr>
              <a:t>Başkalarına Uygunluk Dönemi: Büyüklerin kendisini uyardığı ve cezalandırdığı davranışlar kötüdür, onayladığı şeyler ise iyidir. </a:t>
            </a:r>
          </a:p>
          <a:p>
            <a:pPr marL="0" indent="0">
              <a:buNone/>
            </a:pPr>
            <a:r>
              <a:rPr lang="tr-TR" sz="2000" dirty="0">
                <a:solidFill>
                  <a:schemeClr val="tx2"/>
                </a:solidFill>
              </a:rPr>
              <a:t>Duygusal Vicdan: Başkalarına uygun davranmak yerine davranışlarının sonuçlarını toplumsal değerler ve zorunluluklar açısından da göz önünde bulundurur.</a:t>
            </a:r>
          </a:p>
          <a:p>
            <a:pPr marL="0" indent="0">
              <a:buNone/>
            </a:pPr>
            <a:r>
              <a:rPr lang="tr-TR" sz="2000" dirty="0">
                <a:solidFill>
                  <a:schemeClr val="tx2"/>
                </a:solidFill>
              </a:rPr>
              <a:t>Kendisine telkin edilen davranış kurallarını öğrenir. Bu kurallardan bazıları çocuk tarafından benimsenir. Benimsemede, sevilen modellerin varlığı önemlidir ancak bir süre sonra model kişi unutulur, yalnızca hareketin kendisi kalır.</a:t>
            </a:r>
          </a:p>
          <a:p>
            <a:pPr marL="0" indent="0">
              <a:buNone/>
            </a:pPr>
            <a:r>
              <a:rPr lang="tr-TR" sz="2000" dirty="0">
                <a:solidFill>
                  <a:schemeClr val="tx2"/>
                </a:solidFill>
              </a:rPr>
              <a:t>Ahlaki gelişim açısından: Kişilerarası Uyum (Kendi akran grubuyla iş birliği içindedir. Ait olduğu grubun kurallarına uygun davranırlar. İyi çocuk olarak başkaları tarafından onaylanmak isterler. Başkalarına iyi davranma, yardım etmek onları mutlu eder.)</a:t>
            </a:r>
          </a:p>
        </p:txBody>
      </p:sp>
      <p:sp>
        <p:nvSpPr>
          <p:cNvPr id="11" name="Başlık 4">
            <a:extLst>
              <a:ext uri="{FF2B5EF4-FFF2-40B4-BE49-F238E27FC236}">
                <a16:creationId xmlns:a16="http://schemas.microsoft.com/office/drawing/2014/main" id="{C0229770-D4B6-1341-A4B1-A808A3444652}"/>
              </a:ext>
            </a:extLst>
          </p:cNvPr>
          <p:cNvSpPr>
            <a:spLocks noGrp="1"/>
          </p:cNvSpPr>
          <p:nvPr>
            <p:ph type="title"/>
          </p:nvPr>
        </p:nvSpPr>
        <p:spPr>
          <a:xfrm>
            <a:off x="1179073" y="143658"/>
            <a:ext cx="9833548" cy="1066802"/>
          </a:xfrm>
        </p:spPr>
        <p:txBody>
          <a:bodyPr anchor="b">
            <a:normAutofit/>
          </a:bodyPr>
          <a:lstStyle/>
          <a:p>
            <a:r>
              <a:rPr lang="tr-TR" sz="3600" b="1" dirty="0">
                <a:solidFill>
                  <a:schemeClr val="tx2"/>
                </a:solidFill>
              </a:rPr>
              <a:t>Somut İşlem Dönemi (7-13 yaş)</a:t>
            </a:r>
          </a:p>
        </p:txBody>
      </p:sp>
    </p:spTree>
    <p:extLst>
      <p:ext uri="{BB962C8B-B14F-4D97-AF65-F5344CB8AC3E}">
        <p14:creationId xmlns:p14="http://schemas.microsoft.com/office/powerpoint/2010/main" val="2970958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3856E9-4239-4EE7-A372-FDCF4882FD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CC9CDCF-90F8-42B0-BD0A-794C526880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30095"/>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C07D05FE-3FB8-4314-A050-9AB40814D71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1219"/>
            <a:ext cx="5646974" cy="6483075"/>
            <a:chOff x="-19221" y="0"/>
            <a:chExt cx="5646974" cy="6483075"/>
          </a:xfrm>
        </p:grpSpPr>
        <p:sp>
          <p:nvSpPr>
            <p:cNvPr id="14" name="Freeform: Shape 13">
              <a:extLst>
                <a:ext uri="{FF2B5EF4-FFF2-40B4-BE49-F238E27FC236}">
                  <a16:creationId xmlns:a16="http://schemas.microsoft.com/office/drawing/2014/main" id="{BDDC6C42-DDD5-4105-85F2-9C052563AE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FB95E12-4EF0-42F7-BCF9-AD31B4C8E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338F8B2-67A9-4086-9341-7705CAB6F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E653AAAF-CCEF-494B-9366-16BB3815A6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4B356D9-49C3-412F-8E03-AC9AE83716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Başlık 1">
            <a:extLst>
              <a:ext uri="{FF2B5EF4-FFF2-40B4-BE49-F238E27FC236}">
                <a16:creationId xmlns:a16="http://schemas.microsoft.com/office/drawing/2014/main" id="{B316D178-43FD-AC40-B97A-F15B0DAA9375}"/>
              </a:ext>
            </a:extLst>
          </p:cNvPr>
          <p:cNvSpPr>
            <a:spLocks noGrp="1"/>
          </p:cNvSpPr>
          <p:nvPr>
            <p:ph type="title"/>
          </p:nvPr>
        </p:nvSpPr>
        <p:spPr>
          <a:xfrm>
            <a:off x="804672" y="2023236"/>
            <a:ext cx="3659777" cy="2820908"/>
          </a:xfrm>
        </p:spPr>
        <p:txBody>
          <a:bodyPr>
            <a:normAutofit/>
          </a:bodyPr>
          <a:lstStyle/>
          <a:p>
            <a:r>
              <a:rPr lang="tr-TR" sz="4000">
                <a:solidFill>
                  <a:schemeClr val="tx2"/>
                </a:solidFill>
              </a:rPr>
              <a:t>Ne yapmalı?</a:t>
            </a:r>
          </a:p>
        </p:txBody>
      </p:sp>
      <p:graphicFrame>
        <p:nvGraphicFramePr>
          <p:cNvPr id="5" name="İçerik Yer Tutucusu 2">
            <a:extLst>
              <a:ext uri="{FF2B5EF4-FFF2-40B4-BE49-F238E27FC236}">
                <a16:creationId xmlns:a16="http://schemas.microsoft.com/office/drawing/2014/main" id="{01B77ADB-CCF3-4759-A553-61699DD51398}"/>
              </a:ext>
            </a:extLst>
          </p:cNvPr>
          <p:cNvGraphicFramePr>
            <a:graphicFrameLocks noGrp="1"/>
          </p:cNvGraphicFramePr>
          <p:nvPr>
            <p:ph idx="1"/>
            <p:extLst>
              <p:ext uri="{D42A27DB-BD31-4B8C-83A1-F6EECF244321}">
                <p14:modId xmlns:p14="http://schemas.microsoft.com/office/powerpoint/2010/main" val="3222777866"/>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287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İçerik Yer Tutucusu 2">
            <a:extLst>
              <a:ext uri="{FF2B5EF4-FFF2-40B4-BE49-F238E27FC236}">
                <a16:creationId xmlns:a16="http://schemas.microsoft.com/office/drawing/2014/main" id="{57986531-1779-F047-9416-63977301EE66}"/>
              </a:ext>
            </a:extLst>
          </p:cNvPr>
          <p:cNvSpPr>
            <a:spLocks noGrp="1"/>
          </p:cNvSpPr>
          <p:nvPr>
            <p:ph idx="1"/>
          </p:nvPr>
        </p:nvSpPr>
        <p:spPr>
          <a:xfrm>
            <a:off x="1179073" y="2005882"/>
            <a:ext cx="9833548" cy="4352056"/>
          </a:xfrm>
        </p:spPr>
        <p:txBody>
          <a:bodyPr>
            <a:noAutofit/>
          </a:bodyPr>
          <a:lstStyle/>
          <a:p>
            <a:pPr marL="0" indent="0">
              <a:buNone/>
            </a:pPr>
            <a:r>
              <a:rPr lang="tr-TR" sz="2000" dirty="0">
                <a:solidFill>
                  <a:schemeClr val="tx2"/>
                </a:solidFill>
              </a:rPr>
              <a:t>Soyut düşünebilme özelliği yavaş yavaş gelişir.</a:t>
            </a:r>
          </a:p>
          <a:p>
            <a:pPr marL="0" indent="0">
              <a:buNone/>
            </a:pPr>
            <a:r>
              <a:rPr lang="tr-TR" sz="2000" dirty="0">
                <a:solidFill>
                  <a:schemeClr val="tx2"/>
                </a:solidFill>
              </a:rPr>
              <a:t>Kendine özgü fikirler ve inançlar oluşturma: Özerklik.</a:t>
            </a:r>
          </a:p>
          <a:p>
            <a:pPr marL="0" indent="0">
              <a:buNone/>
            </a:pPr>
            <a:r>
              <a:rPr lang="tr-TR" sz="2000" dirty="0">
                <a:solidFill>
                  <a:schemeClr val="tx2"/>
                </a:solidFill>
              </a:rPr>
              <a:t>Kimlik arayışı: Başarılı bir kimlik kazanma yoğun arayışların, sorgulamaların, incelemelerin sonunda gerçekleşir.</a:t>
            </a:r>
          </a:p>
          <a:p>
            <a:pPr marL="0" indent="0">
              <a:buNone/>
            </a:pPr>
            <a:r>
              <a:rPr lang="tr-TR" sz="2000" dirty="0">
                <a:solidFill>
                  <a:schemeClr val="tx2"/>
                </a:solidFill>
              </a:rPr>
              <a:t>Daha derinlikli, felsefi sorgulamalar: </a:t>
            </a:r>
            <a:r>
              <a:rPr lang="tr-TR" sz="2000" i="1" dirty="0">
                <a:solidFill>
                  <a:schemeClr val="tx2"/>
                </a:solidFill>
              </a:rPr>
              <a:t>“Allah varsa kötülükler neden var?”, “Allah varsa neden insanların bir kısmı aç, fakir ve hastalıklıyken diğer kısmı tok, zengin ve sağlıklıdır?”</a:t>
            </a:r>
          </a:p>
          <a:p>
            <a:pPr marL="0" indent="0">
              <a:buNone/>
            </a:pPr>
            <a:r>
              <a:rPr lang="tr-TR" sz="2000" dirty="0">
                <a:solidFill>
                  <a:schemeClr val="tx2"/>
                </a:solidFill>
              </a:rPr>
              <a:t>Başarılı kimlik-İpotekli kimlik-Moratoryum kimlik-Dağınık kimlik-Ters kimlik</a:t>
            </a:r>
          </a:p>
          <a:p>
            <a:pPr marL="0" indent="0">
              <a:buNone/>
            </a:pPr>
            <a:r>
              <a:rPr lang="tr-TR" sz="2000" i="1" dirty="0">
                <a:solidFill>
                  <a:schemeClr val="tx2"/>
                </a:solidFill>
              </a:rPr>
              <a:t>	«Müzmin bir ateist yetiştirmek istiyorsan, ona katı bir din eğitimi ver.»</a:t>
            </a:r>
          </a:p>
          <a:p>
            <a:pPr marL="0" indent="0">
              <a:buNone/>
            </a:pPr>
            <a:r>
              <a:rPr lang="tr-TR" sz="2000" dirty="0">
                <a:solidFill>
                  <a:schemeClr val="tx2"/>
                </a:solidFill>
              </a:rPr>
              <a:t>Ahlaki gelişim açısından: Sosyal sözleşme eğilimi. Toplumsal kuralların ve değerlerinin göreceli olduğunu düşünerek bunları eleştirici bir şekilde incelerler.</a:t>
            </a:r>
          </a:p>
          <a:p>
            <a:pPr marL="0" indent="0">
              <a:buNone/>
            </a:pPr>
            <a:endParaRPr lang="tr-TR" sz="2000" dirty="0">
              <a:solidFill>
                <a:schemeClr val="tx2"/>
              </a:solidFill>
            </a:endParaRPr>
          </a:p>
          <a:p>
            <a:endParaRPr lang="tr-TR" sz="2000" dirty="0">
              <a:solidFill>
                <a:schemeClr val="tx2"/>
              </a:solidFill>
            </a:endParaRPr>
          </a:p>
          <a:p>
            <a:endParaRPr lang="tr-TR" sz="20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Başlık 4">
            <a:extLst>
              <a:ext uri="{FF2B5EF4-FFF2-40B4-BE49-F238E27FC236}">
                <a16:creationId xmlns:a16="http://schemas.microsoft.com/office/drawing/2014/main" id="{A9D4508A-06ED-3848-B1AB-282E4CE0EB44}"/>
              </a:ext>
            </a:extLst>
          </p:cNvPr>
          <p:cNvSpPr>
            <a:spLocks noGrp="1"/>
          </p:cNvSpPr>
          <p:nvPr>
            <p:ph type="title"/>
          </p:nvPr>
        </p:nvSpPr>
        <p:spPr>
          <a:xfrm>
            <a:off x="1179073" y="469540"/>
            <a:ext cx="9833548" cy="1066802"/>
          </a:xfrm>
        </p:spPr>
        <p:txBody>
          <a:bodyPr anchor="b">
            <a:normAutofit/>
          </a:bodyPr>
          <a:lstStyle/>
          <a:p>
            <a:r>
              <a:rPr lang="tr-TR" sz="3600" b="1" dirty="0">
                <a:solidFill>
                  <a:schemeClr val="tx2"/>
                </a:solidFill>
              </a:rPr>
              <a:t>Soyut İşlemler Dönemi (13-18 yaş):</a:t>
            </a:r>
          </a:p>
        </p:txBody>
      </p:sp>
    </p:spTree>
    <p:extLst>
      <p:ext uri="{BB962C8B-B14F-4D97-AF65-F5344CB8AC3E}">
        <p14:creationId xmlns:p14="http://schemas.microsoft.com/office/powerpoint/2010/main" val="2934746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3856E9-4239-4EE7-A372-FDCF4882FD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CC9CDCF-90F8-42B0-BD0A-794C526880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30095"/>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C07D05FE-3FB8-4314-A050-9AB40814D71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1219"/>
            <a:ext cx="5646974" cy="6483075"/>
            <a:chOff x="-19221" y="0"/>
            <a:chExt cx="5646974" cy="6483075"/>
          </a:xfrm>
        </p:grpSpPr>
        <p:sp>
          <p:nvSpPr>
            <p:cNvPr id="14" name="Freeform: Shape 13">
              <a:extLst>
                <a:ext uri="{FF2B5EF4-FFF2-40B4-BE49-F238E27FC236}">
                  <a16:creationId xmlns:a16="http://schemas.microsoft.com/office/drawing/2014/main" id="{BDDC6C42-DDD5-4105-85F2-9C052563AE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FB95E12-4EF0-42F7-BCF9-AD31B4C8E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338F8B2-67A9-4086-9341-7705CAB6F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E653AAAF-CCEF-494B-9366-16BB3815A6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4B356D9-49C3-412F-8E03-AC9AE83716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Başlık 1">
            <a:extLst>
              <a:ext uri="{FF2B5EF4-FFF2-40B4-BE49-F238E27FC236}">
                <a16:creationId xmlns:a16="http://schemas.microsoft.com/office/drawing/2014/main" id="{39B01B78-A272-9144-9B44-6C5F6B6DF4BD}"/>
              </a:ext>
            </a:extLst>
          </p:cNvPr>
          <p:cNvSpPr>
            <a:spLocks noGrp="1"/>
          </p:cNvSpPr>
          <p:nvPr>
            <p:ph type="title"/>
          </p:nvPr>
        </p:nvSpPr>
        <p:spPr>
          <a:xfrm>
            <a:off x="804672" y="2023236"/>
            <a:ext cx="3659777" cy="2820908"/>
          </a:xfrm>
        </p:spPr>
        <p:txBody>
          <a:bodyPr>
            <a:normAutofit/>
          </a:bodyPr>
          <a:lstStyle/>
          <a:p>
            <a:r>
              <a:rPr lang="tr-TR" sz="4000">
                <a:solidFill>
                  <a:schemeClr val="tx2"/>
                </a:solidFill>
              </a:rPr>
              <a:t>Ne yapmalı?</a:t>
            </a:r>
          </a:p>
        </p:txBody>
      </p:sp>
      <p:graphicFrame>
        <p:nvGraphicFramePr>
          <p:cNvPr id="5" name="İçerik Yer Tutucusu 2">
            <a:extLst>
              <a:ext uri="{FF2B5EF4-FFF2-40B4-BE49-F238E27FC236}">
                <a16:creationId xmlns:a16="http://schemas.microsoft.com/office/drawing/2014/main" id="{CE5374D5-FE02-4817-98EE-D3BC9222D467}"/>
              </a:ext>
            </a:extLst>
          </p:cNvPr>
          <p:cNvGraphicFramePr>
            <a:graphicFrameLocks noGrp="1"/>
          </p:cNvGraphicFramePr>
          <p:nvPr>
            <p:ph idx="1"/>
            <p:extLst>
              <p:ext uri="{D42A27DB-BD31-4B8C-83A1-F6EECF244321}">
                <p14:modId xmlns:p14="http://schemas.microsoft.com/office/powerpoint/2010/main" val="2013527867"/>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539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İçerik Yer Tutucusu 2">
            <a:extLst>
              <a:ext uri="{FF2B5EF4-FFF2-40B4-BE49-F238E27FC236}">
                <a16:creationId xmlns:a16="http://schemas.microsoft.com/office/drawing/2014/main" id="{F85DAC2B-8C3D-3F46-B342-2CEEA73E52B3}"/>
              </a:ext>
            </a:extLst>
          </p:cNvPr>
          <p:cNvSpPr>
            <a:spLocks noGrp="1"/>
          </p:cNvSpPr>
          <p:nvPr>
            <p:ph idx="1"/>
          </p:nvPr>
        </p:nvSpPr>
        <p:spPr>
          <a:xfrm>
            <a:off x="2788236" y="1267855"/>
            <a:ext cx="6299704" cy="2581275"/>
          </a:xfrm>
        </p:spPr>
        <p:txBody>
          <a:bodyPr anchor="t">
            <a:noAutofit/>
          </a:bodyPr>
          <a:lstStyle/>
          <a:p>
            <a:pPr algn="ctr"/>
            <a:r>
              <a:rPr lang="tr-TR" sz="2400" dirty="0">
                <a:solidFill>
                  <a:schemeClr val="tx2"/>
                </a:solidFill>
              </a:rPr>
              <a:t>Din eğitimi hızlı, yaşıyla uyumsuz, suçlayıcı ve cezalandırıcı olursa çocuk ruhsal sorunlarla karşılaşır. Bütün yaşamı boyunca uğraşacağı bu ruhsal sorunların yanı sıra, öğretilmeye çalışılan her şeyin anlamı ya yok olur ya da değişir.</a:t>
            </a:r>
          </a:p>
          <a:p>
            <a:pPr marL="0" indent="0" algn="ctr">
              <a:buNone/>
            </a:pPr>
            <a:r>
              <a:rPr lang="tr-TR" sz="2400" dirty="0">
                <a:solidFill>
                  <a:schemeClr val="tx2"/>
                </a:solidFill>
              </a:rPr>
              <a:t> </a:t>
            </a:r>
          </a:p>
          <a:p>
            <a:pPr algn="ctr"/>
            <a:r>
              <a:rPr lang="tr-TR" sz="2400" dirty="0">
                <a:solidFill>
                  <a:schemeClr val="tx2"/>
                </a:solidFill>
              </a:rPr>
              <a:t>Korkuyla, cezayla öğretilen şeyler olumlu olsa da, gerekli olsa da çocuğun dünyasında olumsuzluk olarak yerini alır. Baba korkusuyla, Allah korkusuyla, otorite korkusuyla öğretilen her şey tekrar tekrar sınanır ve ilk fırsatta yok edilir. Oysa öğretilmeye çalışılanlar sindirilerek, anlatılarak ve felsefesiyle öğretilmelidir.</a:t>
            </a:r>
          </a:p>
        </p:txBody>
      </p:sp>
    </p:spTree>
    <p:extLst>
      <p:ext uri="{BB962C8B-B14F-4D97-AF65-F5344CB8AC3E}">
        <p14:creationId xmlns:p14="http://schemas.microsoft.com/office/powerpoint/2010/main" val="41017739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TotalTime>
  <Words>756</Words>
  <Application>Microsoft Office PowerPoint</Application>
  <PresentationFormat>Geniş ekran</PresentationFormat>
  <Paragraphs>62</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APPLE CHANCERY</vt:lpstr>
      <vt:lpstr>Arial</vt:lpstr>
      <vt:lpstr>Calibri</vt:lpstr>
      <vt:lpstr>Calibri Light</vt:lpstr>
      <vt:lpstr>Office Teması</vt:lpstr>
      <vt:lpstr>DİN EĞİTİMİNDE PEDAGOJİK İLKELER</vt:lpstr>
      <vt:lpstr>Gelişim dönemine uygun din eğitimi:</vt:lpstr>
      <vt:lpstr>İşlem Öncesi Dönem (2-7 yaş)</vt:lpstr>
      <vt:lpstr>Ne yapmalı?</vt:lpstr>
      <vt:lpstr>Somut İşlem Dönemi (7-13 yaş)</vt:lpstr>
      <vt:lpstr>Ne yapmalı?</vt:lpstr>
      <vt:lpstr>Soyut İşlemler Dönemi (13-18 yaş):</vt:lpstr>
      <vt:lpstr>Ne yapmalı?</vt:lpstr>
      <vt:lpstr>PowerPoint Sunusu</vt:lpstr>
      <vt:lpstr>Neler önemlidir?</vt:lpstr>
      <vt:lpstr>Önbeyinde Neler Oluyor?</vt:lpstr>
      <vt:lpstr>“O halde (Resûlüm), öğüt ver. Çünkü sen ancak öğüt vericisin. Onların üzerinde bir zorba değilsin.” Gaşiye 21-22   “Ey Muhammed! İnanmıyorlar diye kendini neredeyse mahvedeceksin."  Şuara 2 </vt:lpstr>
      <vt:lpstr>DİNLEDİĞİNİZ İÇİN TEŞEKKÜR EDERİM. mervekoca@yandex.com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EĞİTİMİNDE PEDAGOJİK İLKELER</dc:title>
  <dc:creator>merve koca</dc:creator>
  <cp:lastModifiedBy>hp</cp:lastModifiedBy>
  <cp:revision>4</cp:revision>
  <dcterms:created xsi:type="dcterms:W3CDTF">2022-03-09T14:29:46Z</dcterms:created>
  <dcterms:modified xsi:type="dcterms:W3CDTF">2022-03-12T08:02:03Z</dcterms:modified>
</cp:coreProperties>
</file>